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0edf969524c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06e7d68fd4739"/>
  </p:sldMasterIdLst>
  <p:sldIdLst>
    <p:sldId xmlns:r="http://schemas.openxmlformats.org/officeDocument/2006/relationships" id="256" r:id="R756da328f3314d70"/>
    <p:sldId xmlns:r="http://schemas.openxmlformats.org/officeDocument/2006/relationships" id="257" r:id="R033b00b630ee4e7b"/>
    <p:sldId xmlns:r="http://schemas.openxmlformats.org/officeDocument/2006/relationships" id="258" r:id="R546d61170ae244df"/>
    <p:sldId xmlns:r="http://schemas.openxmlformats.org/officeDocument/2006/relationships" id="259" r:id="R632142abd53e4d90"/>
    <p:sldId xmlns:r="http://schemas.openxmlformats.org/officeDocument/2006/relationships" id="260" r:id="R192938bf0a7f4cd1"/>
    <p:sldId xmlns:r="http://schemas.openxmlformats.org/officeDocument/2006/relationships" id="261" r:id="Rad42c80310034deb"/>
    <p:sldId xmlns:r="http://schemas.openxmlformats.org/officeDocument/2006/relationships" id="262" r:id="Rea04c2bcd536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06e7d68fd4739" /><Relationship Type="http://schemas.openxmlformats.org/officeDocument/2006/relationships/slide" Target="/ppt/slides/slide1.xml" Id="R756da328f3314d70" /><Relationship Type="http://schemas.openxmlformats.org/officeDocument/2006/relationships/slide" Target="/ppt/slides/slide2.xml" Id="R033b00b630ee4e7b" /><Relationship Type="http://schemas.openxmlformats.org/officeDocument/2006/relationships/slide" Target="/ppt/slides/slide3.xml" Id="R546d61170ae244df" /><Relationship Type="http://schemas.openxmlformats.org/officeDocument/2006/relationships/slide" Target="/ppt/slides/slide4.xml" Id="R632142abd53e4d90" /><Relationship Type="http://schemas.openxmlformats.org/officeDocument/2006/relationships/slide" Target="/ppt/slides/slide5.xml" Id="R192938bf0a7f4cd1" /><Relationship Type="http://schemas.openxmlformats.org/officeDocument/2006/relationships/slide" Target="/ppt/slides/slide6.xml" Id="Rad42c80310034deb" /><Relationship Type="http://schemas.openxmlformats.org/officeDocument/2006/relationships/slide" Target="/ppt/slides/slide7.xml" Id="Rea04c2bcd536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2de304980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780fd10c641ae" /><Relationship Type="http://schemas.openxmlformats.org/officeDocument/2006/relationships/theme" Target="/ppt/slideMasters/theme/theme1.xml" Id="R0762f866130c43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2780fd10c6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099c61eba4e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37159fe4e4f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c9c97907940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7c3cb1b0047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16538b5b140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5a3e3bf234c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7ce964c2446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