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fa62e236b3f4c7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260323f167341cd"/>
  </p:sldMasterIdLst>
  <p:sldIdLst>
    <p:sldId xmlns:r="http://schemas.openxmlformats.org/officeDocument/2006/relationships" id="256" r:id="R36411b29acdb4bbf"/>
    <p:sldId xmlns:r="http://schemas.openxmlformats.org/officeDocument/2006/relationships" id="257" r:id="Rc0edbef529ae48a0"/>
    <p:sldId xmlns:r="http://schemas.openxmlformats.org/officeDocument/2006/relationships" id="258" r:id="Rc940f780b8c2447e"/>
    <p:sldId xmlns:r="http://schemas.openxmlformats.org/officeDocument/2006/relationships" id="259" r:id="R3d3c39ac474741e6"/>
    <p:sldId xmlns:r="http://schemas.openxmlformats.org/officeDocument/2006/relationships" id="260" r:id="Rd97c7ba8444e428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60323f167341cd" /><Relationship Type="http://schemas.openxmlformats.org/officeDocument/2006/relationships/slide" Target="/ppt/slides/slide1.xml" Id="R36411b29acdb4bbf" /><Relationship Type="http://schemas.openxmlformats.org/officeDocument/2006/relationships/slide" Target="/ppt/slides/slide2.xml" Id="Rc0edbef529ae48a0" /><Relationship Type="http://schemas.openxmlformats.org/officeDocument/2006/relationships/slide" Target="/ppt/slides/slide3.xml" Id="Rc940f780b8c2447e" /><Relationship Type="http://schemas.openxmlformats.org/officeDocument/2006/relationships/slide" Target="/ppt/slides/slide4.xml" Id="R3d3c39ac474741e6" /><Relationship Type="http://schemas.openxmlformats.org/officeDocument/2006/relationships/slide" Target="/ppt/slides/slide5.xml" Id="Rd97c7ba8444e428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f56312577b4a5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a2f0912dee458d" /><Relationship Type="http://schemas.openxmlformats.org/officeDocument/2006/relationships/theme" Target="/ppt/slideMasters/theme/theme1.xml" Id="R3e1424b892cf4e3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8a2f0912dee458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98842a6e9941c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c893d0056448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6a22e4d19541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e626722b49472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3b95bb2f2c47d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EMIL TVETENE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EMIL TVETENE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EMIL TVETENE ble etablert [år] og holder til i Stavern.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EMIL TVETENE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EMIL TVETENE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EMIL TVETENE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Buktaveien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3290 Stavern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tvetene1@online.no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www.snekkertvetene.no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913 190 521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EMIL TVETENE</a:t>
            </a:r>
          </a:p>
        </p:txBody>
      </p:sp>
    </p:spTree>
  </p:cSld>
  <p:clrMapOvr>
    <a:masterClrMapping xmlns:a="http://schemas.openxmlformats.org/drawingml/2006/main"/>
  </p:clrMapOvr>
</p:sld>
</file>