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eaeece7d074b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f87feaf2f44bae"/>
  </p:sldMasterIdLst>
  <p:sldIdLst>
    <p:sldId xmlns:r="http://schemas.openxmlformats.org/officeDocument/2006/relationships" id="256" r:id="R5d03981a83cd4a5b"/>
    <p:sldId xmlns:r="http://schemas.openxmlformats.org/officeDocument/2006/relationships" id="257" r:id="R6f520bdca82143bb"/>
    <p:sldId xmlns:r="http://schemas.openxmlformats.org/officeDocument/2006/relationships" id="258" r:id="Rcb8537f948644a55"/>
    <p:sldId xmlns:r="http://schemas.openxmlformats.org/officeDocument/2006/relationships" id="259" r:id="R5f9f55f947fc44f6"/>
    <p:sldId xmlns:r="http://schemas.openxmlformats.org/officeDocument/2006/relationships" id="260" r:id="R7b9ae0ad0a0942b0"/>
    <p:sldId xmlns:r="http://schemas.openxmlformats.org/officeDocument/2006/relationships" id="261" r:id="R62c0b9832d1846b2"/>
    <p:sldId xmlns:r="http://schemas.openxmlformats.org/officeDocument/2006/relationships" id="262" r:id="R22b609563b9743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f87feaf2f44bae" /><Relationship Type="http://schemas.openxmlformats.org/officeDocument/2006/relationships/slide" Target="/ppt/slides/slide1.xml" Id="R5d03981a83cd4a5b" /><Relationship Type="http://schemas.openxmlformats.org/officeDocument/2006/relationships/slide" Target="/ppt/slides/slide2.xml" Id="R6f520bdca82143bb" /><Relationship Type="http://schemas.openxmlformats.org/officeDocument/2006/relationships/slide" Target="/ppt/slides/slide3.xml" Id="Rcb8537f948644a55" /><Relationship Type="http://schemas.openxmlformats.org/officeDocument/2006/relationships/slide" Target="/ppt/slides/slide4.xml" Id="R5f9f55f947fc44f6" /><Relationship Type="http://schemas.openxmlformats.org/officeDocument/2006/relationships/slide" Target="/ppt/slides/slide5.xml" Id="R7b9ae0ad0a0942b0" /><Relationship Type="http://schemas.openxmlformats.org/officeDocument/2006/relationships/slide" Target="/ppt/slides/slide6.xml" Id="R62c0b9832d1846b2" /><Relationship Type="http://schemas.openxmlformats.org/officeDocument/2006/relationships/slide" Target="/ppt/slides/slide7.xml" Id="R22b609563b9743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d14fd05bd44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b10a1ee4f4156" /><Relationship Type="http://schemas.openxmlformats.org/officeDocument/2006/relationships/theme" Target="/ppt/slideMasters/theme/theme1.xml" Id="R8554236084e648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cb10a1ee4f41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d3b4b6a9049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16112919846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2ec9de18f49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e33ca55d544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cc7e5b0894c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4304631674c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82b0e6cd44b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MAZEPPA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55 550 724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4 739 351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27 095 965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