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b24486a70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bef7a492a437d"/>
  </p:sldMasterIdLst>
  <p:sldIdLst>
    <p:sldId xmlns:r="http://schemas.openxmlformats.org/officeDocument/2006/relationships" id="256" r:id="R965c64759fef469d"/>
    <p:sldId xmlns:r="http://schemas.openxmlformats.org/officeDocument/2006/relationships" id="257" r:id="R4a6964232ac34cce"/>
    <p:sldId xmlns:r="http://schemas.openxmlformats.org/officeDocument/2006/relationships" id="258" r:id="Rcfaea29235d64644"/>
    <p:sldId xmlns:r="http://schemas.openxmlformats.org/officeDocument/2006/relationships" id="259" r:id="Rc8256a8a2f574e5e"/>
    <p:sldId xmlns:r="http://schemas.openxmlformats.org/officeDocument/2006/relationships" id="260" r:id="Rab77f1388f18468f"/>
    <p:sldId xmlns:r="http://schemas.openxmlformats.org/officeDocument/2006/relationships" id="261" r:id="Rd90c6d32805a4baf"/>
    <p:sldId xmlns:r="http://schemas.openxmlformats.org/officeDocument/2006/relationships" id="262" r:id="Raeef1c2c01fd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bef7a492a437d" /><Relationship Type="http://schemas.openxmlformats.org/officeDocument/2006/relationships/slide" Target="/ppt/slides/slide1.xml" Id="R965c64759fef469d" /><Relationship Type="http://schemas.openxmlformats.org/officeDocument/2006/relationships/slide" Target="/ppt/slides/slide2.xml" Id="R4a6964232ac34cce" /><Relationship Type="http://schemas.openxmlformats.org/officeDocument/2006/relationships/slide" Target="/ppt/slides/slide3.xml" Id="Rcfaea29235d64644" /><Relationship Type="http://schemas.openxmlformats.org/officeDocument/2006/relationships/slide" Target="/ppt/slides/slide4.xml" Id="Rc8256a8a2f574e5e" /><Relationship Type="http://schemas.openxmlformats.org/officeDocument/2006/relationships/slide" Target="/ppt/slides/slide5.xml" Id="Rab77f1388f18468f" /><Relationship Type="http://schemas.openxmlformats.org/officeDocument/2006/relationships/slide" Target="/ppt/slides/slide6.xml" Id="Rd90c6d32805a4baf" /><Relationship Type="http://schemas.openxmlformats.org/officeDocument/2006/relationships/slide" Target="/ppt/slides/slide7.xml" Id="Raeef1c2c01fd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77850e8614b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e25e701cd4cb7" /><Relationship Type="http://schemas.openxmlformats.org/officeDocument/2006/relationships/theme" Target="/ppt/slideMasters/theme/theme1.xml" Id="Rc801bc5257d2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e25e701cd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8330340a4f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5ce11bb4d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0bf3a407d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fb6613ae4e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3e7f1e1c74d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3ce9446d44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53b4e5a24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