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84c555b7ce41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55facd3ace40fc"/>
  </p:sldMasterIdLst>
  <p:sldIdLst>
    <p:sldId xmlns:r="http://schemas.openxmlformats.org/officeDocument/2006/relationships" id="256" r:id="Rf0fd22fdf65546d7"/>
    <p:sldId xmlns:r="http://schemas.openxmlformats.org/officeDocument/2006/relationships" id="257" r:id="R9f027a7530864321"/>
    <p:sldId xmlns:r="http://schemas.openxmlformats.org/officeDocument/2006/relationships" id="258" r:id="Rb04d853c8fc848db"/>
    <p:sldId xmlns:r="http://schemas.openxmlformats.org/officeDocument/2006/relationships" id="259" r:id="R845c1bc83f544c41"/>
    <p:sldId xmlns:r="http://schemas.openxmlformats.org/officeDocument/2006/relationships" id="260" r:id="R14314d3ec7844292"/>
    <p:sldId xmlns:r="http://schemas.openxmlformats.org/officeDocument/2006/relationships" id="261" r:id="R8a649800922240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55facd3ace40fc" /><Relationship Type="http://schemas.openxmlformats.org/officeDocument/2006/relationships/slide" Target="/ppt/slides/slide1.xml" Id="Rf0fd22fdf65546d7" /><Relationship Type="http://schemas.openxmlformats.org/officeDocument/2006/relationships/slide" Target="/ppt/slides/slide2.xml" Id="R9f027a7530864321" /><Relationship Type="http://schemas.openxmlformats.org/officeDocument/2006/relationships/slide" Target="/ppt/slides/slide3.xml" Id="Rb04d853c8fc848db" /><Relationship Type="http://schemas.openxmlformats.org/officeDocument/2006/relationships/slide" Target="/ppt/slides/slide4.xml" Id="R845c1bc83f544c41" /><Relationship Type="http://schemas.openxmlformats.org/officeDocument/2006/relationships/slide" Target="/ppt/slides/slide5.xml" Id="R14314d3ec7844292" /><Relationship Type="http://schemas.openxmlformats.org/officeDocument/2006/relationships/slide" Target="/ppt/slides/slide6.xml" Id="R8a649800922240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57ebec62884d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252f173024cae" /><Relationship Type="http://schemas.openxmlformats.org/officeDocument/2006/relationships/theme" Target="/ppt/slideMasters/theme/theme1.xml" Id="R7ba7ae9bf77740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e252f173024c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c37a722b540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7e551ecb643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d27123a9f43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330db622b44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47823244345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afcf1a83645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SPAREBANKSTIFTINGA JÆREN - TIME OG HÅ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SPAREBANKSTIFTINGA JÆREN - TIME OG HÅ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−21 413 690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67 410 549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587 925 989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608 952 769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Hetlandsgata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77 91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post@sparebankstiftinga-timeogha.no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913 301 439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