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a6ad6f507e45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75c410cbbb4a2b"/>
  </p:sldMasterIdLst>
  <p:sldIdLst>
    <p:sldId xmlns:r="http://schemas.openxmlformats.org/officeDocument/2006/relationships" id="256" r:id="R4f6e260394ca4620"/>
    <p:sldId xmlns:r="http://schemas.openxmlformats.org/officeDocument/2006/relationships" id="257" r:id="R9337586c435b405d"/>
    <p:sldId xmlns:r="http://schemas.openxmlformats.org/officeDocument/2006/relationships" id="258" r:id="Rb31c49471ffb4f5e"/>
    <p:sldId xmlns:r="http://schemas.openxmlformats.org/officeDocument/2006/relationships" id="259" r:id="R40757bc16dab4135"/>
    <p:sldId xmlns:r="http://schemas.openxmlformats.org/officeDocument/2006/relationships" id="260" r:id="R579cc1a9c7564a1d"/>
    <p:sldId xmlns:r="http://schemas.openxmlformats.org/officeDocument/2006/relationships" id="261" r:id="R26be650da96748de"/>
    <p:sldId xmlns:r="http://schemas.openxmlformats.org/officeDocument/2006/relationships" id="262" r:id="Rd7c31a95406943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5c410cbbb4a2b" /><Relationship Type="http://schemas.openxmlformats.org/officeDocument/2006/relationships/slide" Target="/ppt/slides/slide1.xml" Id="R4f6e260394ca4620" /><Relationship Type="http://schemas.openxmlformats.org/officeDocument/2006/relationships/slide" Target="/ppt/slides/slide2.xml" Id="R9337586c435b405d" /><Relationship Type="http://schemas.openxmlformats.org/officeDocument/2006/relationships/slide" Target="/ppt/slides/slide3.xml" Id="Rb31c49471ffb4f5e" /><Relationship Type="http://schemas.openxmlformats.org/officeDocument/2006/relationships/slide" Target="/ppt/slides/slide4.xml" Id="R40757bc16dab4135" /><Relationship Type="http://schemas.openxmlformats.org/officeDocument/2006/relationships/slide" Target="/ppt/slides/slide5.xml" Id="R579cc1a9c7564a1d" /><Relationship Type="http://schemas.openxmlformats.org/officeDocument/2006/relationships/slide" Target="/ppt/slides/slide6.xml" Id="R26be650da96748de" /><Relationship Type="http://schemas.openxmlformats.org/officeDocument/2006/relationships/slide" Target="/ppt/slides/slide7.xml" Id="Rd7c31a95406943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2c37ade7c4d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94d3094e942ec" /><Relationship Type="http://schemas.openxmlformats.org/officeDocument/2006/relationships/theme" Target="/ppt/slideMasters/theme/theme1.xml" Id="R4fe57052241f4b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294d3094e942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ba486b15545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acf75360f4b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04356ce454d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c7420b0f54d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b62eef0ff40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53568bbb641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659ec9f7c40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DUO PROPERTY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DUO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DUO PROPERTY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DUO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DUO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DUO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474 022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10 234 984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10 609 722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DUO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CHEVAL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DUO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913 312 821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DUO PROPERTY AS</a:t>
            </a:r>
          </a:p>
        </p:txBody>
      </p:sp>
    </p:spTree>
  </p:cSld>
  <p:clrMapOvr>
    <a:masterClrMapping xmlns:a="http://schemas.openxmlformats.org/drawingml/2006/main"/>
  </p:clrMapOvr>
</p:sld>
</file>