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f9a7b7e3334d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e192421412486b"/>
  </p:sldMasterIdLst>
  <p:sldIdLst>
    <p:sldId xmlns:r="http://schemas.openxmlformats.org/officeDocument/2006/relationships" id="256" r:id="Rdffec72579ac4563"/>
    <p:sldId xmlns:r="http://schemas.openxmlformats.org/officeDocument/2006/relationships" id="257" r:id="R91421029eabe4d86"/>
    <p:sldId xmlns:r="http://schemas.openxmlformats.org/officeDocument/2006/relationships" id="258" r:id="R78307ce30c344798"/>
    <p:sldId xmlns:r="http://schemas.openxmlformats.org/officeDocument/2006/relationships" id="259" r:id="R604e883a1db04480"/>
    <p:sldId xmlns:r="http://schemas.openxmlformats.org/officeDocument/2006/relationships" id="260" r:id="R46a95249ff1c4534"/>
    <p:sldId xmlns:r="http://schemas.openxmlformats.org/officeDocument/2006/relationships" id="261" r:id="R6d743f8fdb3b4c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192421412486b" /><Relationship Type="http://schemas.openxmlformats.org/officeDocument/2006/relationships/slide" Target="/ppt/slides/slide1.xml" Id="Rdffec72579ac4563" /><Relationship Type="http://schemas.openxmlformats.org/officeDocument/2006/relationships/slide" Target="/ppt/slides/slide2.xml" Id="R91421029eabe4d86" /><Relationship Type="http://schemas.openxmlformats.org/officeDocument/2006/relationships/slide" Target="/ppt/slides/slide3.xml" Id="R78307ce30c344798" /><Relationship Type="http://schemas.openxmlformats.org/officeDocument/2006/relationships/slide" Target="/ppt/slides/slide4.xml" Id="R604e883a1db04480" /><Relationship Type="http://schemas.openxmlformats.org/officeDocument/2006/relationships/slide" Target="/ppt/slides/slide5.xml" Id="R46a95249ff1c4534" /><Relationship Type="http://schemas.openxmlformats.org/officeDocument/2006/relationships/slide" Target="/ppt/slides/slide6.xml" Id="R6d743f8fdb3b4c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a5f5106024a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0a702ac4a417f" /><Relationship Type="http://schemas.openxmlformats.org/officeDocument/2006/relationships/theme" Target="/ppt/slideMasters/theme/theme1.xml" Id="R97aa31189a5242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40a702ac4a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3a2f494d645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171d96d3f46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74ffa985748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6d91fca2942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1628fff2241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fd9444f3e47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ENGAN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Formoveien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8260 Innhavet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ingrid.engan@hotmail.com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913 403 274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ENGAN HOLDING AS</a:t>
            </a:r>
          </a:p>
        </p:txBody>
      </p:sp>
    </p:spTree>
  </p:cSld>
  <p:clrMapOvr>
    <a:masterClrMapping xmlns:a="http://schemas.openxmlformats.org/drawingml/2006/main"/>
  </p:clrMapOvr>
</p:sld>
</file>