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7155231be949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ada574b4c44e5b"/>
  </p:sldMasterIdLst>
  <p:sldIdLst>
    <p:sldId xmlns:r="http://schemas.openxmlformats.org/officeDocument/2006/relationships" id="256" r:id="Rd7299db642864fdf"/>
    <p:sldId xmlns:r="http://schemas.openxmlformats.org/officeDocument/2006/relationships" id="257" r:id="R7ce21c4e76e5452f"/>
    <p:sldId xmlns:r="http://schemas.openxmlformats.org/officeDocument/2006/relationships" id="258" r:id="Rddbb3347bc7e4604"/>
    <p:sldId xmlns:r="http://schemas.openxmlformats.org/officeDocument/2006/relationships" id="259" r:id="R8a217fea995e4a40"/>
    <p:sldId xmlns:r="http://schemas.openxmlformats.org/officeDocument/2006/relationships" id="260" r:id="R164dbbdbade448ab"/>
    <p:sldId xmlns:r="http://schemas.openxmlformats.org/officeDocument/2006/relationships" id="261" r:id="R4eeeed4afb224d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ada574b4c44e5b" /><Relationship Type="http://schemas.openxmlformats.org/officeDocument/2006/relationships/slide" Target="/ppt/slides/slide1.xml" Id="Rd7299db642864fdf" /><Relationship Type="http://schemas.openxmlformats.org/officeDocument/2006/relationships/slide" Target="/ppt/slides/slide2.xml" Id="R7ce21c4e76e5452f" /><Relationship Type="http://schemas.openxmlformats.org/officeDocument/2006/relationships/slide" Target="/ppt/slides/slide3.xml" Id="Rddbb3347bc7e4604" /><Relationship Type="http://schemas.openxmlformats.org/officeDocument/2006/relationships/slide" Target="/ppt/slides/slide4.xml" Id="R8a217fea995e4a40" /><Relationship Type="http://schemas.openxmlformats.org/officeDocument/2006/relationships/slide" Target="/ppt/slides/slide5.xml" Id="R164dbbdbade448ab" /><Relationship Type="http://schemas.openxmlformats.org/officeDocument/2006/relationships/slide" Target="/ppt/slides/slide6.xml" Id="R4eeeed4afb224d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d7af520f244f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5fa123dc0d427e" /><Relationship Type="http://schemas.openxmlformats.org/officeDocument/2006/relationships/theme" Target="/ppt/slideMasters/theme/theme1.xml" Id="Rb38d80895c3c4d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5fa123dc0d42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f2d9903934d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81ec0ef704a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127edb4094f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2aa7ab73047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5400e2f17c4f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3bb4ffdfd48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 ENGAN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Formoveien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8260 Innhavet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ingrid.engan@hotmail.com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913 403 274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