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ed03a14d3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824bfe603a4c42"/>
  </p:sldMasterIdLst>
  <p:sldIdLst>
    <p:sldId xmlns:r="http://schemas.openxmlformats.org/officeDocument/2006/relationships" id="256" r:id="R38163a398bd146e9"/>
    <p:sldId xmlns:r="http://schemas.openxmlformats.org/officeDocument/2006/relationships" id="257" r:id="R1684878706114ed4"/>
    <p:sldId xmlns:r="http://schemas.openxmlformats.org/officeDocument/2006/relationships" id="258" r:id="R692ce93637004206"/>
    <p:sldId xmlns:r="http://schemas.openxmlformats.org/officeDocument/2006/relationships" id="259" r:id="Rd526d990ad184612"/>
    <p:sldId xmlns:r="http://schemas.openxmlformats.org/officeDocument/2006/relationships" id="260" r:id="R2c830fc16bc44548"/>
    <p:sldId xmlns:r="http://schemas.openxmlformats.org/officeDocument/2006/relationships" id="261" r:id="R2fe04dce563848cc"/>
    <p:sldId xmlns:r="http://schemas.openxmlformats.org/officeDocument/2006/relationships" id="262" r:id="R1c9d96df701b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24bfe603a4c42" /><Relationship Type="http://schemas.openxmlformats.org/officeDocument/2006/relationships/slide" Target="/ppt/slides/slide1.xml" Id="R38163a398bd146e9" /><Relationship Type="http://schemas.openxmlformats.org/officeDocument/2006/relationships/slide" Target="/ppt/slides/slide2.xml" Id="R1684878706114ed4" /><Relationship Type="http://schemas.openxmlformats.org/officeDocument/2006/relationships/slide" Target="/ppt/slides/slide3.xml" Id="R692ce93637004206" /><Relationship Type="http://schemas.openxmlformats.org/officeDocument/2006/relationships/slide" Target="/ppt/slides/slide4.xml" Id="Rd526d990ad184612" /><Relationship Type="http://schemas.openxmlformats.org/officeDocument/2006/relationships/slide" Target="/ppt/slides/slide5.xml" Id="R2c830fc16bc44548" /><Relationship Type="http://schemas.openxmlformats.org/officeDocument/2006/relationships/slide" Target="/ppt/slides/slide6.xml" Id="R2fe04dce563848cc" /><Relationship Type="http://schemas.openxmlformats.org/officeDocument/2006/relationships/slide" Target="/ppt/slides/slide7.xml" Id="R1c9d96df701b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c72c99e3a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a4738338433f" /><Relationship Type="http://schemas.openxmlformats.org/officeDocument/2006/relationships/theme" Target="/ppt/slideMasters/theme/theme1.xml" Id="Rb6f08b07b2d3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b4a4738338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d11bcfa9a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3ad907e46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0199bc851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e36acfb89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518c3070d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64c74396d4c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b3f37683e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ENGAN HOLDING AS ble etablert [år] og holder til i Innhavet.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19 307 515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