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5e941bfbe94a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84b8f3575d4e68"/>
  </p:sldMasterIdLst>
  <p:sldIdLst>
    <p:sldId xmlns:r="http://schemas.openxmlformats.org/officeDocument/2006/relationships" id="256" r:id="R7fb945f08a3a4a3c"/>
    <p:sldId xmlns:r="http://schemas.openxmlformats.org/officeDocument/2006/relationships" id="257" r:id="R6c08a8152d924ee4"/>
    <p:sldId xmlns:r="http://schemas.openxmlformats.org/officeDocument/2006/relationships" id="258" r:id="R8796c7cbc0a34a25"/>
    <p:sldId xmlns:r="http://schemas.openxmlformats.org/officeDocument/2006/relationships" id="259" r:id="R89fc60633e8644f3"/>
    <p:sldId xmlns:r="http://schemas.openxmlformats.org/officeDocument/2006/relationships" id="260" r:id="R206a142bb1ba4ad4"/>
    <p:sldId xmlns:r="http://schemas.openxmlformats.org/officeDocument/2006/relationships" id="261" r:id="R1695a64b04ab41d5"/>
    <p:sldId xmlns:r="http://schemas.openxmlformats.org/officeDocument/2006/relationships" id="262" r:id="R59202361667942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84b8f3575d4e68" /><Relationship Type="http://schemas.openxmlformats.org/officeDocument/2006/relationships/slide" Target="/ppt/slides/slide1.xml" Id="R7fb945f08a3a4a3c" /><Relationship Type="http://schemas.openxmlformats.org/officeDocument/2006/relationships/slide" Target="/ppt/slides/slide2.xml" Id="R6c08a8152d924ee4" /><Relationship Type="http://schemas.openxmlformats.org/officeDocument/2006/relationships/slide" Target="/ppt/slides/slide3.xml" Id="R8796c7cbc0a34a25" /><Relationship Type="http://schemas.openxmlformats.org/officeDocument/2006/relationships/slide" Target="/ppt/slides/slide4.xml" Id="R89fc60633e8644f3" /><Relationship Type="http://schemas.openxmlformats.org/officeDocument/2006/relationships/slide" Target="/ppt/slides/slide5.xml" Id="R206a142bb1ba4ad4" /><Relationship Type="http://schemas.openxmlformats.org/officeDocument/2006/relationships/slide" Target="/ppt/slides/slide6.xml" Id="R1695a64b04ab41d5" /><Relationship Type="http://schemas.openxmlformats.org/officeDocument/2006/relationships/slide" Target="/ppt/slides/slide7.xml" Id="R59202361667942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5a78f33f484f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e54b94b69468a" /><Relationship Type="http://schemas.openxmlformats.org/officeDocument/2006/relationships/theme" Target="/ppt/slideMasters/theme/theme1.xml" Id="R054671a1f2144b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ae54b94b6946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411c4059144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634079a6246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e70e275b74d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3e415427e40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faa6e43eb4d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f48078bed41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ab9e7e2884b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 ENGAN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 ENGAN HOLDING AS ble etablert [år] og holder til i Innhavet.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471 558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19 301 587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ENGAN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Formoveien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ingrid.engan@hotmail.com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913 403 274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