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3ed4a7d2df49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b850f8dbf4ae5"/>
  </p:sldMasterIdLst>
  <p:sldIdLst>
    <p:sldId xmlns:r="http://schemas.openxmlformats.org/officeDocument/2006/relationships" id="256" r:id="R87546fc7a73f4715"/>
    <p:sldId xmlns:r="http://schemas.openxmlformats.org/officeDocument/2006/relationships" id="257" r:id="R3cb95f37cf85420b"/>
    <p:sldId xmlns:r="http://schemas.openxmlformats.org/officeDocument/2006/relationships" id="258" r:id="Rf980d437e719479b"/>
    <p:sldId xmlns:r="http://schemas.openxmlformats.org/officeDocument/2006/relationships" id="259" r:id="Rf44a206b4ae941ee"/>
    <p:sldId xmlns:r="http://schemas.openxmlformats.org/officeDocument/2006/relationships" id="260" r:id="R0111eae952ea4dc1"/>
    <p:sldId xmlns:r="http://schemas.openxmlformats.org/officeDocument/2006/relationships" id="261" r:id="Rc556746115a74be0"/>
    <p:sldId xmlns:r="http://schemas.openxmlformats.org/officeDocument/2006/relationships" id="262" r:id="R199a2d0d7590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b850f8dbf4ae5" /><Relationship Type="http://schemas.openxmlformats.org/officeDocument/2006/relationships/slide" Target="/ppt/slides/slide1.xml" Id="R87546fc7a73f4715" /><Relationship Type="http://schemas.openxmlformats.org/officeDocument/2006/relationships/slide" Target="/ppt/slides/slide2.xml" Id="R3cb95f37cf85420b" /><Relationship Type="http://schemas.openxmlformats.org/officeDocument/2006/relationships/slide" Target="/ppt/slides/slide3.xml" Id="Rf980d437e719479b" /><Relationship Type="http://schemas.openxmlformats.org/officeDocument/2006/relationships/slide" Target="/ppt/slides/slide4.xml" Id="Rf44a206b4ae941ee" /><Relationship Type="http://schemas.openxmlformats.org/officeDocument/2006/relationships/slide" Target="/ppt/slides/slide5.xml" Id="R0111eae952ea4dc1" /><Relationship Type="http://schemas.openxmlformats.org/officeDocument/2006/relationships/slide" Target="/ppt/slides/slide6.xml" Id="Rc556746115a74be0" /><Relationship Type="http://schemas.openxmlformats.org/officeDocument/2006/relationships/slide" Target="/ppt/slides/slide7.xml" Id="R199a2d0d7590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3f695b72e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bdfb9f9834b78" /><Relationship Type="http://schemas.openxmlformats.org/officeDocument/2006/relationships/theme" Target="/ppt/slideMasters/theme/theme1.xml" Id="Rdb524da7d824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cbdfb9f9834b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518f0058c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c6468196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00402b03741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c66d4e3d3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a9b22a801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3706cea7c4e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d816764d5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