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f11d16f5a04d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fa8aff8d9429f"/>
  </p:sldMasterIdLst>
  <p:sldIdLst>
    <p:sldId xmlns:r="http://schemas.openxmlformats.org/officeDocument/2006/relationships" id="256" r:id="R095f03b46d884daf"/>
    <p:sldId xmlns:r="http://schemas.openxmlformats.org/officeDocument/2006/relationships" id="257" r:id="R3ef40f1763d54187"/>
    <p:sldId xmlns:r="http://schemas.openxmlformats.org/officeDocument/2006/relationships" id="258" r:id="R63fa9ae9a3144967"/>
    <p:sldId xmlns:r="http://schemas.openxmlformats.org/officeDocument/2006/relationships" id="259" r:id="R0c6afc818a444a62"/>
    <p:sldId xmlns:r="http://schemas.openxmlformats.org/officeDocument/2006/relationships" id="260" r:id="Rd8fac21fd1a44a6d"/>
    <p:sldId xmlns:r="http://schemas.openxmlformats.org/officeDocument/2006/relationships" id="261" r:id="Rdb1e14dd950540e5"/>
    <p:sldId xmlns:r="http://schemas.openxmlformats.org/officeDocument/2006/relationships" id="262" r:id="R78c47fc8eaf9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fa8aff8d9429f" /><Relationship Type="http://schemas.openxmlformats.org/officeDocument/2006/relationships/slide" Target="/ppt/slides/slide1.xml" Id="R095f03b46d884daf" /><Relationship Type="http://schemas.openxmlformats.org/officeDocument/2006/relationships/slide" Target="/ppt/slides/slide2.xml" Id="R3ef40f1763d54187" /><Relationship Type="http://schemas.openxmlformats.org/officeDocument/2006/relationships/slide" Target="/ppt/slides/slide3.xml" Id="R63fa9ae9a3144967" /><Relationship Type="http://schemas.openxmlformats.org/officeDocument/2006/relationships/slide" Target="/ppt/slides/slide4.xml" Id="R0c6afc818a444a62" /><Relationship Type="http://schemas.openxmlformats.org/officeDocument/2006/relationships/slide" Target="/ppt/slides/slide5.xml" Id="Rd8fac21fd1a44a6d" /><Relationship Type="http://schemas.openxmlformats.org/officeDocument/2006/relationships/slide" Target="/ppt/slides/slide6.xml" Id="Rdb1e14dd950540e5" /><Relationship Type="http://schemas.openxmlformats.org/officeDocument/2006/relationships/slide" Target="/ppt/slides/slide7.xml" Id="R78c47fc8eaf9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181176ec3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28bf8db014e62" /><Relationship Type="http://schemas.openxmlformats.org/officeDocument/2006/relationships/theme" Target="/ppt/slideMasters/theme/theme1.xml" Id="R9f38eee522ab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528bf8db01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f80c58654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73ce7619d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8bc48abdc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ef50941248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a8aec6a14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3eb4e5af41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43f30da72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HILLEVÅGSVEIEN 24 NÆRING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24 NÆRING 4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1 319 445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HILLEVÅGSVEIEN 24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HILLEVÅGSVEIEN 24 NÆRING 4 AS</a:t>
            </a:r>
          </a:p>
        </p:txBody>
      </p:sp>
    </p:spTree>
  </p:cSld>
  <p:clrMapOvr>
    <a:masterClrMapping xmlns:a="http://schemas.openxmlformats.org/drawingml/2006/main"/>
  </p:clrMapOvr>
</p:sld>
</file>