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e6e4ddd8e64e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cdb60afd24150"/>
  </p:sldMasterIdLst>
  <p:sldIdLst>
    <p:sldId xmlns:r="http://schemas.openxmlformats.org/officeDocument/2006/relationships" id="256" r:id="R5c24810252984c5c"/>
    <p:sldId xmlns:r="http://schemas.openxmlformats.org/officeDocument/2006/relationships" id="257" r:id="Rfca4dbe4f5b940cb"/>
    <p:sldId xmlns:r="http://schemas.openxmlformats.org/officeDocument/2006/relationships" id="258" r:id="R924763fe34e845f1"/>
    <p:sldId xmlns:r="http://schemas.openxmlformats.org/officeDocument/2006/relationships" id="259" r:id="R23f5501e1f2c49fa"/>
    <p:sldId xmlns:r="http://schemas.openxmlformats.org/officeDocument/2006/relationships" id="260" r:id="R9c2bb7c6e0ad4df2"/>
    <p:sldId xmlns:r="http://schemas.openxmlformats.org/officeDocument/2006/relationships" id="261" r:id="R32f9f0cdf9cd40d2"/>
    <p:sldId xmlns:r="http://schemas.openxmlformats.org/officeDocument/2006/relationships" id="262" r:id="Red68f3f54ed440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cdb60afd24150" /><Relationship Type="http://schemas.openxmlformats.org/officeDocument/2006/relationships/slide" Target="/ppt/slides/slide1.xml" Id="R5c24810252984c5c" /><Relationship Type="http://schemas.openxmlformats.org/officeDocument/2006/relationships/slide" Target="/ppt/slides/slide2.xml" Id="Rfca4dbe4f5b940cb" /><Relationship Type="http://schemas.openxmlformats.org/officeDocument/2006/relationships/slide" Target="/ppt/slides/slide3.xml" Id="R924763fe34e845f1" /><Relationship Type="http://schemas.openxmlformats.org/officeDocument/2006/relationships/slide" Target="/ppt/slides/slide4.xml" Id="R23f5501e1f2c49fa" /><Relationship Type="http://schemas.openxmlformats.org/officeDocument/2006/relationships/slide" Target="/ppt/slides/slide5.xml" Id="R9c2bb7c6e0ad4df2" /><Relationship Type="http://schemas.openxmlformats.org/officeDocument/2006/relationships/slide" Target="/ppt/slides/slide6.xml" Id="R32f9f0cdf9cd40d2" /><Relationship Type="http://schemas.openxmlformats.org/officeDocument/2006/relationships/slide" Target="/ppt/slides/slide7.xml" Id="Red68f3f54ed440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2cc2fd28c46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2581b9b2a445e" /><Relationship Type="http://schemas.openxmlformats.org/officeDocument/2006/relationships/theme" Target="/ppt/slideMasters/theme/theme1.xml" Id="R911122ce3eeb44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e2581b9b2a44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d3b1b1a8546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a2cb163814f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7a868e9994b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bf9dae36047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b2754795848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ec4b0cc134b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ed2a7085e49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ASBJØRN FOSSE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ASBJØRN FOSSE HOLDING AS ble etablert [år] og holder til i Klokkarvik.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4 640 873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4 679 254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Fiksnesvika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5378 Klokkarvik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913 533 232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