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7a162ac565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1f301599674104"/>
  </p:sldMasterIdLst>
  <p:sldIdLst>
    <p:sldId xmlns:r="http://schemas.openxmlformats.org/officeDocument/2006/relationships" id="256" r:id="Ra9307117eca746f6"/>
    <p:sldId xmlns:r="http://schemas.openxmlformats.org/officeDocument/2006/relationships" id="257" r:id="R2781035f76984bf1"/>
    <p:sldId xmlns:r="http://schemas.openxmlformats.org/officeDocument/2006/relationships" id="258" r:id="R2903c884475d4f08"/>
    <p:sldId xmlns:r="http://schemas.openxmlformats.org/officeDocument/2006/relationships" id="259" r:id="Rc79b90d86b1e45a9"/>
    <p:sldId xmlns:r="http://schemas.openxmlformats.org/officeDocument/2006/relationships" id="260" r:id="Ra7dbbda43fdc44b9"/>
    <p:sldId xmlns:r="http://schemas.openxmlformats.org/officeDocument/2006/relationships" id="261" r:id="R04df3660040e44f2"/>
    <p:sldId xmlns:r="http://schemas.openxmlformats.org/officeDocument/2006/relationships" id="262" r:id="R92f630ee7c8642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f301599674104" /><Relationship Type="http://schemas.openxmlformats.org/officeDocument/2006/relationships/slide" Target="/ppt/slides/slide1.xml" Id="Ra9307117eca746f6" /><Relationship Type="http://schemas.openxmlformats.org/officeDocument/2006/relationships/slide" Target="/ppt/slides/slide2.xml" Id="R2781035f76984bf1" /><Relationship Type="http://schemas.openxmlformats.org/officeDocument/2006/relationships/slide" Target="/ppt/slides/slide3.xml" Id="R2903c884475d4f08" /><Relationship Type="http://schemas.openxmlformats.org/officeDocument/2006/relationships/slide" Target="/ppt/slides/slide4.xml" Id="Rc79b90d86b1e45a9" /><Relationship Type="http://schemas.openxmlformats.org/officeDocument/2006/relationships/slide" Target="/ppt/slides/slide5.xml" Id="Ra7dbbda43fdc44b9" /><Relationship Type="http://schemas.openxmlformats.org/officeDocument/2006/relationships/slide" Target="/ppt/slides/slide6.xml" Id="R04df3660040e44f2" /><Relationship Type="http://schemas.openxmlformats.org/officeDocument/2006/relationships/slide" Target="/ppt/slides/slide7.xml" Id="R92f630ee7c8642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e7cf13c7043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1a258f96f4472" /><Relationship Type="http://schemas.openxmlformats.org/officeDocument/2006/relationships/theme" Target="/ppt/slideMasters/theme/theme1.xml" Id="R492908f9888f41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71a258f96f44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70892ed1443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5fbbe40e14d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24cee41d045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b74fb23154f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2c922750d42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0df4c7bcd44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0df124af84a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