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4d264324542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9e3d8c4214809"/>
  </p:sldMasterIdLst>
  <p:sldIdLst>
    <p:sldId xmlns:r="http://schemas.openxmlformats.org/officeDocument/2006/relationships" id="256" r:id="R713f438e79e14182"/>
    <p:sldId xmlns:r="http://schemas.openxmlformats.org/officeDocument/2006/relationships" id="257" r:id="R8590e419fcd34b70"/>
    <p:sldId xmlns:r="http://schemas.openxmlformats.org/officeDocument/2006/relationships" id="258" r:id="R90d7ba5d5813472d"/>
    <p:sldId xmlns:r="http://schemas.openxmlformats.org/officeDocument/2006/relationships" id="259" r:id="Rc0c7cc3cba884667"/>
    <p:sldId xmlns:r="http://schemas.openxmlformats.org/officeDocument/2006/relationships" id="260" r:id="R664371c13fef4483"/>
    <p:sldId xmlns:r="http://schemas.openxmlformats.org/officeDocument/2006/relationships" id="261" r:id="R8b87807334d5463c"/>
    <p:sldId xmlns:r="http://schemas.openxmlformats.org/officeDocument/2006/relationships" id="262" r:id="R81328442ce55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9e3d8c4214809" /><Relationship Type="http://schemas.openxmlformats.org/officeDocument/2006/relationships/slide" Target="/ppt/slides/slide1.xml" Id="R713f438e79e14182" /><Relationship Type="http://schemas.openxmlformats.org/officeDocument/2006/relationships/slide" Target="/ppt/slides/slide2.xml" Id="R8590e419fcd34b70" /><Relationship Type="http://schemas.openxmlformats.org/officeDocument/2006/relationships/slide" Target="/ppt/slides/slide3.xml" Id="R90d7ba5d5813472d" /><Relationship Type="http://schemas.openxmlformats.org/officeDocument/2006/relationships/slide" Target="/ppt/slides/slide4.xml" Id="Rc0c7cc3cba884667" /><Relationship Type="http://schemas.openxmlformats.org/officeDocument/2006/relationships/slide" Target="/ppt/slides/slide5.xml" Id="R664371c13fef4483" /><Relationship Type="http://schemas.openxmlformats.org/officeDocument/2006/relationships/slide" Target="/ppt/slides/slide6.xml" Id="R8b87807334d5463c" /><Relationship Type="http://schemas.openxmlformats.org/officeDocument/2006/relationships/slide" Target="/ppt/slides/slide7.xml" Id="R81328442ce55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ca0491758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0cc9585844089" /><Relationship Type="http://schemas.openxmlformats.org/officeDocument/2006/relationships/theme" Target="/ppt/slideMasters/theme/theme1.xml" Id="R326b16032526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d0cc958584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6b6d7ecd64b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84e62d0d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b6202ed2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e8d7eced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74f4ce82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bab930508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2cef1d7ff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