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c58dfa0ff44f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bf862874504313"/>
  </p:sldMasterIdLst>
  <p:sldIdLst>
    <p:sldId xmlns:r="http://schemas.openxmlformats.org/officeDocument/2006/relationships" id="256" r:id="R67a95d9e6b99446e"/>
    <p:sldId xmlns:r="http://schemas.openxmlformats.org/officeDocument/2006/relationships" id="257" r:id="R0d2494b46dad4368"/>
    <p:sldId xmlns:r="http://schemas.openxmlformats.org/officeDocument/2006/relationships" id="258" r:id="R67bc6e2482dd468f"/>
    <p:sldId xmlns:r="http://schemas.openxmlformats.org/officeDocument/2006/relationships" id="259" r:id="Rfeaffc90eb1c40db"/>
    <p:sldId xmlns:r="http://schemas.openxmlformats.org/officeDocument/2006/relationships" id="260" r:id="R1bc67067b5ad4d7f"/>
    <p:sldId xmlns:r="http://schemas.openxmlformats.org/officeDocument/2006/relationships" id="261" r:id="R93b45499aad94da3"/>
    <p:sldId xmlns:r="http://schemas.openxmlformats.org/officeDocument/2006/relationships" id="262" r:id="Rde679bdd6adb44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f862874504313" /><Relationship Type="http://schemas.openxmlformats.org/officeDocument/2006/relationships/slide" Target="/ppt/slides/slide1.xml" Id="R67a95d9e6b99446e" /><Relationship Type="http://schemas.openxmlformats.org/officeDocument/2006/relationships/slide" Target="/ppt/slides/slide2.xml" Id="R0d2494b46dad4368" /><Relationship Type="http://schemas.openxmlformats.org/officeDocument/2006/relationships/slide" Target="/ppt/slides/slide3.xml" Id="R67bc6e2482dd468f" /><Relationship Type="http://schemas.openxmlformats.org/officeDocument/2006/relationships/slide" Target="/ppt/slides/slide4.xml" Id="Rfeaffc90eb1c40db" /><Relationship Type="http://schemas.openxmlformats.org/officeDocument/2006/relationships/slide" Target="/ppt/slides/slide5.xml" Id="R1bc67067b5ad4d7f" /><Relationship Type="http://schemas.openxmlformats.org/officeDocument/2006/relationships/slide" Target="/ppt/slides/slide6.xml" Id="R93b45499aad94da3" /><Relationship Type="http://schemas.openxmlformats.org/officeDocument/2006/relationships/slide" Target="/ppt/slides/slide7.xml" Id="Rde679bdd6adb44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100b3e5d748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43bb9dcce49c5" /><Relationship Type="http://schemas.openxmlformats.org/officeDocument/2006/relationships/theme" Target="/ppt/slideMasters/theme/theme1.xml" Id="R67e889d018f044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c43bb9dcce49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ce235a42649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b03e72b2941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5fd2053f44e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1d4d493ac4c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f1a5b8c4749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73094f03848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d9755b4804e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ÅSGÅRDSTRAND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ÅSGÅRDSTRAND REGNSKAP AS ble etablert [år] og holder til i Åsgårdstrand.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1 552 301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STIG BJØNNESS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3179 Åsgårdstrand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08 13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sbkarls@online.no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913 589 513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