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c7e3ca0c347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f0536cfc234485"/>
  </p:sldMasterIdLst>
  <p:sldIdLst>
    <p:sldId xmlns:r="http://schemas.openxmlformats.org/officeDocument/2006/relationships" id="256" r:id="R59985e8a52cd4fb3"/>
    <p:sldId xmlns:r="http://schemas.openxmlformats.org/officeDocument/2006/relationships" id="257" r:id="Rb69414bd83f74a08"/>
    <p:sldId xmlns:r="http://schemas.openxmlformats.org/officeDocument/2006/relationships" id="258" r:id="R2c52f15481084ad9"/>
    <p:sldId xmlns:r="http://schemas.openxmlformats.org/officeDocument/2006/relationships" id="259" r:id="R502f52c27e2a4912"/>
    <p:sldId xmlns:r="http://schemas.openxmlformats.org/officeDocument/2006/relationships" id="260" r:id="R9da968966b264c55"/>
    <p:sldId xmlns:r="http://schemas.openxmlformats.org/officeDocument/2006/relationships" id="261" r:id="R43335a225bd746f8"/>
    <p:sldId xmlns:r="http://schemas.openxmlformats.org/officeDocument/2006/relationships" id="262" r:id="Rc2c58e1eb8e9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0536cfc234485" /><Relationship Type="http://schemas.openxmlformats.org/officeDocument/2006/relationships/slide" Target="/ppt/slides/slide1.xml" Id="R59985e8a52cd4fb3" /><Relationship Type="http://schemas.openxmlformats.org/officeDocument/2006/relationships/slide" Target="/ppt/slides/slide2.xml" Id="Rb69414bd83f74a08" /><Relationship Type="http://schemas.openxmlformats.org/officeDocument/2006/relationships/slide" Target="/ppt/slides/slide3.xml" Id="R2c52f15481084ad9" /><Relationship Type="http://schemas.openxmlformats.org/officeDocument/2006/relationships/slide" Target="/ppt/slides/slide4.xml" Id="R502f52c27e2a4912" /><Relationship Type="http://schemas.openxmlformats.org/officeDocument/2006/relationships/slide" Target="/ppt/slides/slide5.xml" Id="R9da968966b264c55" /><Relationship Type="http://schemas.openxmlformats.org/officeDocument/2006/relationships/slide" Target="/ppt/slides/slide6.xml" Id="R43335a225bd746f8" /><Relationship Type="http://schemas.openxmlformats.org/officeDocument/2006/relationships/slide" Target="/ppt/slides/slide7.xml" Id="Rc2c58e1eb8e9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1224cd223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4b359b40a4316" /><Relationship Type="http://schemas.openxmlformats.org/officeDocument/2006/relationships/theme" Target="/ppt/slideMasters/theme/theme1.xml" Id="Rb5e7fd723088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4b359b40a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a4dccddf6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d146a45e9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06cf32a7b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b2e19f384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5d9a757b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1ad74b705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fc38eceef45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