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0f03f48e4041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4117fbd1564aa5"/>
  </p:sldMasterIdLst>
  <p:sldIdLst>
    <p:sldId xmlns:r="http://schemas.openxmlformats.org/officeDocument/2006/relationships" id="256" r:id="Rae182b6ec5174c90"/>
    <p:sldId xmlns:r="http://schemas.openxmlformats.org/officeDocument/2006/relationships" id="257" r:id="R8cce1ef533224107"/>
    <p:sldId xmlns:r="http://schemas.openxmlformats.org/officeDocument/2006/relationships" id="258" r:id="Ra5e47795255342c3"/>
    <p:sldId xmlns:r="http://schemas.openxmlformats.org/officeDocument/2006/relationships" id="259" r:id="Rc3530f7068984b9e"/>
    <p:sldId xmlns:r="http://schemas.openxmlformats.org/officeDocument/2006/relationships" id="260" r:id="R9d4f198d7aef405f"/>
    <p:sldId xmlns:r="http://schemas.openxmlformats.org/officeDocument/2006/relationships" id="261" r:id="R61d02a54fd454e56"/>
    <p:sldId xmlns:r="http://schemas.openxmlformats.org/officeDocument/2006/relationships" id="262" r:id="R46a1fff4728e4d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4117fbd1564aa5" /><Relationship Type="http://schemas.openxmlformats.org/officeDocument/2006/relationships/slide" Target="/ppt/slides/slide1.xml" Id="Rae182b6ec5174c90" /><Relationship Type="http://schemas.openxmlformats.org/officeDocument/2006/relationships/slide" Target="/ppt/slides/slide2.xml" Id="R8cce1ef533224107" /><Relationship Type="http://schemas.openxmlformats.org/officeDocument/2006/relationships/slide" Target="/ppt/slides/slide3.xml" Id="Ra5e47795255342c3" /><Relationship Type="http://schemas.openxmlformats.org/officeDocument/2006/relationships/slide" Target="/ppt/slides/slide4.xml" Id="Rc3530f7068984b9e" /><Relationship Type="http://schemas.openxmlformats.org/officeDocument/2006/relationships/slide" Target="/ppt/slides/slide5.xml" Id="R9d4f198d7aef405f" /><Relationship Type="http://schemas.openxmlformats.org/officeDocument/2006/relationships/slide" Target="/ppt/slides/slide6.xml" Id="R61d02a54fd454e56" /><Relationship Type="http://schemas.openxmlformats.org/officeDocument/2006/relationships/slide" Target="/ppt/slides/slide7.xml" Id="R46a1fff4728e4d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0185608ad941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2c2dd5fe64dda" /><Relationship Type="http://schemas.openxmlformats.org/officeDocument/2006/relationships/theme" Target="/ppt/slideMasters/theme/theme1.xml" Id="R3752960436434f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f2c2dd5fe64d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5004dffda4c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8c1d4416b42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a8fe272ce4d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3151f6fb647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3b2c2b7064f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dcbe4c4f94a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3722f14ae49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HAUGALAND TAKST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HAUGALAND TAKST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145 695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−140 329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−140 329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230 615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HALLQUIST ANITA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HALLQUIST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Årabrotsvegen 19D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5515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www.haugalandtakst.no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913 625 501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TAKST AS</a:t>
            </a:r>
          </a:p>
        </p:txBody>
      </p:sp>
    </p:spTree>
  </p:cSld>
  <p:clrMapOvr>
    <a:masterClrMapping xmlns:a="http://schemas.openxmlformats.org/drawingml/2006/main"/>
  </p:clrMapOvr>
</p:sld>
</file>