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9fb9bc11b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cd5906a17b4b0f"/>
  </p:sldMasterIdLst>
  <p:sldIdLst>
    <p:sldId xmlns:r="http://schemas.openxmlformats.org/officeDocument/2006/relationships" id="256" r:id="R7ca3d5819e2a4379"/>
    <p:sldId xmlns:r="http://schemas.openxmlformats.org/officeDocument/2006/relationships" id="257" r:id="R2b18a84d29db4927"/>
    <p:sldId xmlns:r="http://schemas.openxmlformats.org/officeDocument/2006/relationships" id="258" r:id="R3f86699e28bc4cbf"/>
    <p:sldId xmlns:r="http://schemas.openxmlformats.org/officeDocument/2006/relationships" id="259" r:id="R3b7e0e194f95431b"/>
    <p:sldId xmlns:r="http://schemas.openxmlformats.org/officeDocument/2006/relationships" id="260" r:id="Rdc765f1b11e14f16"/>
    <p:sldId xmlns:r="http://schemas.openxmlformats.org/officeDocument/2006/relationships" id="261" r:id="R59326d1f18fe4481"/>
    <p:sldId xmlns:r="http://schemas.openxmlformats.org/officeDocument/2006/relationships" id="262" r:id="Ra47ea1781034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d5906a17b4b0f" /><Relationship Type="http://schemas.openxmlformats.org/officeDocument/2006/relationships/slide" Target="/ppt/slides/slide1.xml" Id="R7ca3d5819e2a4379" /><Relationship Type="http://schemas.openxmlformats.org/officeDocument/2006/relationships/slide" Target="/ppt/slides/slide2.xml" Id="R2b18a84d29db4927" /><Relationship Type="http://schemas.openxmlformats.org/officeDocument/2006/relationships/slide" Target="/ppt/slides/slide3.xml" Id="R3f86699e28bc4cbf" /><Relationship Type="http://schemas.openxmlformats.org/officeDocument/2006/relationships/slide" Target="/ppt/slides/slide4.xml" Id="R3b7e0e194f95431b" /><Relationship Type="http://schemas.openxmlformats.org/officeDocument/2006/relationships/slide" Target="/ppt/slides/slide5.xml" Id="Rdc765f1b11e14f16" /><Relationship Type="http://schemas.openxmlformats.org/officeDocument/2006/relationships/slide" Target="/ppt/slides/slide6.xml" Id="R59326d1f18fe4481" /><Relationship Type="http://schemas.openxmlformats.org/officeDocument/2006/relationships/slide" Target="/ppt/slides/slide7.xml" Id="Ra47ea1781034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1b85aeb67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8473c7e94a0a" /><Relationship Type="http://schemas.openxmlformats.org/officeDocument/2006/relationships/theme" Target="/ppt/slideMasters/theme/theme1.xml" Id="Rd5877d7e4eca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98473c7e94a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be38b48e1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3a65053c44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f29a86218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96e8713a4a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747d26fbc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ad55611c046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3e6b07611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