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375e5f0ad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8c2301f3a435e"/>
  </p:sldMasterIdLst>
  <p:sldIdLst>
    <p:sldId xmlns:r="http://schemas.openxmlformats.org/officeDocument/2006/relationships" id="256" r:id="R61f84383a2a64ce3"/>
    <p:sldId xmlns:r="http://schemas.openxmlformats.org/officeDocument/2006/relationships" id="257" r:id="R186fe3e88fc6422f"/>
    <p:sldId xmlns:r="http://schemas.openxmlformats.org/officeDocument/2006/relationships" id="258" r:id="R030da75771b74805"/>
    <p:sldId xmlns:r="http://schemas.openxmlformats.org/officeDocument/2006/relationships" id="259" r:id="R79d987ff84b44754"/>
    <p:sldId xmlns:r="http://schemas.openxmlformats.org/officeDocument/2006/relationships" id="260" r:id="Re409c8a25c444766"/>
    <p:sldId xmlns:r="http://schemas.openxmlformats.org/officeDocument/2006/relationships" id="261" r:id="Re317c813a05a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8c2301f3a435e" /><Relationship Type="http://schemas.openxmlformats.org/officeDocument/2006/relationships/slide" Target="/ppt/slides/slide1.xml" Id="R61f84383a2a64ce3" /><Relationship Type="http://schemas.openxmlformats.org/officeDocument/2006/relationships/slide" Target="/ppt/slides/slide2.xml" Id="R186fe3e88fc6422f" /><Relationship Type="http://schemas.openxmlformats.org/officeDocument/2006/relationships/slide" Target="/ppt/slides/slide3.xml" Id="R030da75771b74805" /><Relationship Type="http://schemas.openxmlformats.org/officeDocument/2006/relationships/slide" Target="/ppt/slides/slide4.xml" Id="R79d987ff84b44754" /><Relationship Type="http://schemas.openxmlformats.org/officeDocument/2006/relationships/slide" Target="/ppt/slides/slide5.xml" Id="Re409c8a25c444766" /><Relationship Type="http://schemas.openxmlformats.org/officeDocument/2006/relationships/slide" Target="/ppt/slides/slide6.xml" Id="Re317c813a05a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55ee9e2d9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61a1a0af54a42" /><Relationship Type="http://schemas.openxmlformats.org/officeDocument/2006/relationships/theme" Target="/ppt/slideMasters/theme/theme1.xml" Id="Rb169c0094173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61a1a0af5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cf8e7891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61d08860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f4af7e072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35bd28b8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4c5761946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fe3ff1a4f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