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e135a1d74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ae9ccb6b445c8"/>
  </p:sldMasterIdLst>
  <p:sldIdLst>
    <p:sldId xmlns:r="http://schemas.openxmlformats.org/officeDocument/2006/relationships" id="256" r:id="R1a647be5f2c64278"/>
    <p:sldId xmlns:r="http://schemas.openxmlformats.org/officeDocument/2006/relationships" id="257" r:id="Rffb17c9810b047c6"/>
    <p:sldId xmlns:r="http://schemas.openxmlformats.org/officeDocument/2006/relationships" id="258" r:id="R697bad3868b94d05"/>
    <p:sldId xmlns:r="http://schemas.openxmlformats.org/officeDocument/2006/relationships" id="259" r:id="R97b29d8e897b428f"/>
    <p:sldId xmlns:r="http://schemas.openxmlformats.org/officeDocument/2006/relationships" id="260" r:id="R67d3d74b80a64615"/>
    <p:sldId xmlns:r="http://schemas.openxmlformats.org/officeDocument/2006/relationships" id="261" r:id="R9c255cd36ad74188"/>
    <p:sldId xmlns:r="http://schemas.openxmlformats.org/officeDocument/2006/relationships" id="262" r:id="R0f359d3a9821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ae9ccb6b445c8" /><Relationship Type="http://schemas.openxmlformats.org/officeDocument/2006/relationships/slide" Target="/ppt/slides/slide1.xml" Id="R1a647be5f2c64278" /><Relationship Type="http://schemas.openxmlformats.org/officeDocument/2006/relationships/slide" Target="/ppt/slides/slide2.xml" Id="Rffb17c9810b047c6" /><Relationship Type="http://schemas.openxmlformats.org/officeDocument/2006/relationships/slide" Target="/ppt/slides/slide3.xml" Id="R697bad3868b94d05" /><Relationship Type="http://schemas.openxmlformats.org/officeDocument/2006/relationships/slide" Target="/ppt/slides/slide4.xml" Id="R97b29d8e897b428f" /><Relationship Type="http://schemas.openxmlformats.org/officeDocument/2006/relationships/slide" Target="/ppt/slides/slide5.xml" Id="R67d3d74b80a64615" /><Relationship Type="http://schemas.openxmlformats.org/officeDocument/2006/relationships/slide" Target="/ppt/slides/slide6.xml" Id="R9c255cd36ad74188" /><Relationship Type="http://schemas.openxmlformats.org/officeDocument/2006/relationships/slide" Target="/ppt/slides/slide7.xml" Id="R0f359d3a9821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d8d58a721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fef70bc744a5d" /><Relationship Type="http://schemas.openxmlformats.org/officeDocument/2006/relationships/theme" Target="/ppt/slideMasters/theme/theme1.xml" Id="R25780a3d997e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fef70bc744a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5b144822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2ea75e5e4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07922347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1678b606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bc4726b5e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396e81214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f38f0610f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VVS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12 217 402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3 459 872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5 344 691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KAI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Willy Holter, Fjellskrenten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913 699 238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HOLTER VVS AS</a:t>
            </a:r>
          </a:p>
        </p:txBody>
      </p:sp>
    </p:spTree>
  </p:cSld>
  <p:clrMapOvr>
    <a:masterClrMapping xmlns:a="http://schemas.openxmlformats.org/drawingml/2006/main"/>
  </p:clrMapOvr>
</p:sld>
</file>