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3a456a3f224f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7bf8d58804a20"/>
  </p:sldMasterIdLst>
  <p:sldIdLst>
    <p:sldId xmlns:r="http://schemas.openxmlformats.org/officeDocument/2006/relationships" id="256" r:id="Reb93fb6ae7874270"/>
    <p:sldId xmlns:r="http://schemas.openxmlformats.org/officeDocument/2006/relationships" id="257" r:id="Rdef588b7d4a74dcc"/>
    <p:sldId xmlns:r="http://schemas.openxmlformats.org/officeDocument/2006/relationships" id="258" r:id="R88d62ed4093e4103"/>
    <p:sldId xmlns:r="http://schemas.openxmlformats.org/officeDocument/2006/relationships" id="259" r:id="R4ed52752574a4fa3"/>
    <p:sldId xmlns:r="http://schemas.openxmlformats.org/officeDocument/2006/relationships" id="260" r:id="Rbbf5f2738be94948"/>
    <p:sldId xmlns:r="http://schemas.openxmlformats.org/officeDocument/2006/relationships" id="261" r:id="Rd984061e200f4ba6"/>
    <p:sldId xmlns:r="http://schemas.openxmlformats.org/officeDocument/2006/relationships" id="262" r:id="Rf03c8c8780d0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7bf8d58804a20" /><Relationship Type="http://schemas.openxmlformats.org/officeDocument/2006/relationships/slide" Target="/ppt/slides/slide1.xml" Id="Reb93fb6ae7874270" /><Relationship Type="http://schemas.openxmlformats.org/officeDocument/2006/relationships/slide" Target="/ppt/slides/slide2.xml" Id="Rdef588b7d4a74dcc" /><Relationship Type="http://schemas.openxmlformats.org/officeDocument/2006/relationships/slide" Target="/ppt/slides/slide3.xml" Id="R88d62ed4093e4103" /><Relationship Type="http://schemas.openxmlformats.org/officeDocument/2006/relationships/slide" Target="/ppt/slides/slide4.xml" Id="R4ed52752574a4fa3" /><Relationship Type="http://schemas.openxmlformats.org/officeDocument/2006/relationships/slide" Target="/ppt/slides/slide5.xml" Id="Rbbf5f2738be94948" /><Relationship Type="http://schemas.openxmlformats.org/officeDocument/2006/relationships/slide" Target="/ppt/slides/slide6.xml" Id="Rd984061e200f4ba6" /><Relationship Type="http://schemas.openxmlformats.org/officeDocument/2006/relationships/slide" Target="/ppt/slides/slide7.xml" Id="Rf03c8c8780d0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5842b7d9b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4bddfd0f04ba1" /><Relationship Type="http://schemas.openxmlformats.org/officeDocument/2006/relationships/theme" Target="/ppt/slideMasters/theme/theme1.xml" Id="R952abde4424949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4bddfd0f04b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6613673a644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a69d113cd45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e0b58d0be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e0832669240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18ac990af47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0ba69b5c844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833443aba4d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−588 329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40 686 013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39 029 849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44 895 145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HERMANN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913 775 821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