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31b77c95f3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50a111cb34f0a"/>
  </p:sldMasterIdLst>
  <p:sldIdLst>
    <p:sldId xmlns:r="http://schemas.openxmlformats.org/officeDocument/2006/relationships" id="256" r:id="R455e541f12fe47cb"/>
    <p:sldId xmlns:r="http://schemas.openxmlformats.org/officeDocument/2006/relationships" id="257" r:id="R931126ac02a04ac7"/>
    <p:sldId xmlns:r="http://schemas.openxmlformats.org/officeDocument/2006/relationships" id="258" r:id="Rc9749c72b2fb4e67"/>
    <p:sldId xmlns:r="http://schemas.openxmlformats.org/officeDocument/2006/relationships" id="259" r:id="R1a757093be1a44de"/>
    <p:sldId xmlns:r="http://schemas.openxmlformats.org/officeDocument/2006/relationships" id="260" r:id="R5f7f460561834bea"/>
    <p:sldId xmlns:r="http://schemas.openxmlformats.org/officeDocument/2006/relationships" id="261" r:id="Rce4758f01b574f20"/>
    <p:sldId xmlns:r="http://schemas.openxmlformats.org/officeDocument/2006/relationships" id="262" r:id="Rb6623b3bb4e346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50a111cb34f0a" /><Relationship Type="http://schemas.openxmlformats.org/officeDocument/2006/relationships/slide" Target="/ppt/slides/slide1.xml" Id="R455e541f12fe47cb" /><Relationship Type="http://schemas.openxmlformats.org/officeDocument/2006/relationships/slide" Target="/ppt/slides/slide2.xml" Id="R931126ac02a04ac7" /><Relationship Type="http://schemas.openxmlformats.org/officeDocument/2006/relationships/slide" Target="/ppt/slides/slide3.xml" Id="Rc9749c72b2fb4e67" /><Relationship Type="http://schemas.openxmlformats.org/officeDocument/2006/relationships/slide" Target="/ppt/slides/slide4.xml" Id="R1a757093be1a44de" /><Relationship Type="http://schemas.openxmlformats.org/officeDocument/2006/relationships/slide" Target="/ppt/slides/slide5.xml" Id="R5f7f460561834bea" /><Relationship Type="http://schemas.openxmlformats.org/officeDocument/2006/relationships/slide" Target="/ppt/slides/slide6.xml" Id="Rce4758f01b574f20" /><Relationship Type="http://schemas.openxmlformats.org/officeDocument/2006/relationships/slide" Target="/ppt/slides/slide7.xml" Id="Rb6623b3bb4e346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1d7c7908b45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5d27a9be3492a" /><Relationship Type="http://schemas.openxmlformats.org/officeDocument/2006/relationships/theme" Target="/ppt/slideMasters/theme/theme1.xml" Id="R113b6eea037741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25d27a9be349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f7e7e16c8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b603d178b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314bdb64248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38421733943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ffcbdea544a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a7d309e6842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135c03e4c44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HENNING ROSENDAHL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ROSENDAHL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2 249 025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2 250 718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ROSENDAHL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05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hr@bybo.no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