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24214944e44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a6171660db4ca8"/>
  </p:sldMasterIdLst>
  <p:sldIdLst>
    <p:sldId xmlns:r="http://schemas.openxmlformats.org/officeDocument/2006/relationships" id="256" r:id="R0d79ed6b51134029"/>
    <p:sldId xmlns:r="http://schemas.openxmlformats.org/officeDocument/2006/relationships" id="257" r:id="R8fcfad655c1149ad"/>
    <p:sldId xmlns:r="http://schemas.openxmlformats.org/officeDocument/2006/relationships" id="258" r:id="Rd1897fe71e7b4236"/>
    <p:sldId xmlns:r="http://schemas.openxmlformats.org/officeDocument/2006/relationships" id="259" r:id="Rdf2ad83df1074518"/>
    <p:sldId xmlns:r="http://schemas.openxmlformats.org/officeDocument/2006/relationships" id="260" r:id="Ra54cf7e557144747"/>
    <p:sldId xmlns:r="http://schemas.openxmlformats.org/officeDocument/2006/relationships" id="261" r:id="Rb6257c01a9364735"/>
    <p:sldId xmlns:r="http://schemas.openxmlformats.org/officeDocument/2006/relationships" id="262" r:id="R6f255369b56949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6171660db4ca8" /><Relationship Type="http://schemas.openxmlformats.org/officeDocument/2006/relationships/slide" Target="/ppt/slides/slide1.xml" Id="R0d79ed6b51134029" /><Relationship Type="http://schemas.openxmlformats.org/officeDocument/2006/relationships/slide" Target="/ppt/slides/slide2.xml" Id="R8fcfad655c1149ad" /><Relationship Type="http://schemas.openxmlformats.org/officeDocument/2006/relationships/slide" Target="/ppt/slides/slide3.xml" Id="Rd1897fe71e7b4236" /><Relationship Type="http://schemas.openxmlformats.org/officeDocument/2006/relationships/slide" Target="/ppt/slides/slide4.xml" Id="Rdf2ad83df1074518" /><Relationship Type="http://schemas.openxmlformats.org/officeDocument/2006/relationships/slide" Target="/ppt/slides/slide5.xml" Id="Ra54cf7e557144747" /><Relationship Type="http://schemas.openxmlformats.org/officeDocument/2006/relationships/slide" Target="/ppt/slides/slide6.xml" Id="Rb6257c01a9364735" /><Relationship Type="http://schemas.openxmlformats.org/officeDocument/2006/relationships/slide" Target="/ppt/slides/slide7.xml" Id="R6f255369b56949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2b77cade540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69bc54b804cc1" /><Relationship Type="http://schemas.openxmlformats.org/officeDocument/2006/relationships/theme" Target="/ppt/slideMasters/theme/theme1.xml" Id="Re0c177735676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169bc54b804c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14e4f5fe241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c7002206d4d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d6bdf3f4b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808ccb39149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b2201bc1b4d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da83cd98744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4c31c76dc46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