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5917d3744d45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0797488e844225"/>
  </p:sldMasterIdLst>
  <p:sldIdLst>
    <p:sldId xmlns:r="http://schemas.openxmlformats.org/officeDocument/2006/relationships" id="256" r:id="R967cc418299d4b07"/>
    <p:sldId xmlns:r="http://schemas.openxmlformats.org/officeDocument/2006/relationships" id="257" r:id="Rab269cddda6e4692"/>
    <p:sldId xmlns:r="http://schemas.openxmlformats.org/officeDocument/2006/relationships" id="258" r:id="R3fc0070039db476b"/>
    <p:sldId xmlns:r="http://schemas.openxmlformats.org/officeDocument/2006/relationships" id="259" r:id="Rf929061bb9254036"/>
    <p:sldId xmlns:r="http://schemas.openxmlformats.org/officeDocument/2006/relationships" id="260" r:id="Rd9bc336fa4a749e9"/>
    <p:sldId xmlns:r="http://schemas.openxmlformats.org/officeDocument/2006/relationships" id="261" r:id="R42300cb68ae144e9"/>
    <p:sldId xmlns:r="http://schemas.openxmlformats.org/officeDocument/2006/relationships" id="262" r:id="Rb524301dc51740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0797488e844225" /><Relationship Type="http://schemas.openxmlformats.org/officeDocument/2006/relationships/slide" Target="/ppt/slides/slide1.xml" Id="R967cc418299d4b07" /><Relationship Type="http://schemas.openxmlformats.org/officeDocument/2006/relationships/slide" Target="/ppt/slides/slide2.xml" Id="Rab269cddda6e4692" /><Relationship Type="http://schemas.openxmlformats.org/officeDocument/2006/relationships/slide" Target="/ppt/slides/slide3.xml" Id="R3fc0070039db476b" /><Relationship Type="http://schemas.openxmlformats.org/officeDocument/2006/relationships/slide" Target="/ppt/slides/slide4.xml" Id="Rf929061bb9254036" /><Relationship Type="http://schemas.openxmlformats.org/officeDocument/2006/relationships/slide" Target="/ppt/slides/slide5.xml" Id="Rd9bc336fa4a749e9" /><Relationship Type="http://schemas.openxmlformats.org/officeDocument/2006/relationships/slide" Target="/ppt/slides/slide6.xml" Id="R42300cb68ae144e9" /><Relationship Type="http://schemas.openxmlformats.org/officeDocument/2006/relationships/slide" Target="/ppt/slides/slide7.xml" Id="Rb524301dc51740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c76a82367847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94a4ee857242fb" /><Relationship Type="http://schemas.openxmlformats.org/officeDocument/2006/relationships/theme" Target="/ppt/slideMasters/theme/theme1.xml" Id="R8b8deb9b342146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94a4ee857242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735daf786145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2737fab9a54b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318331e7974c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c2c058cff347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9bda2ee9d34c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2b1d96b623446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26157670dc48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KUNSTKOMPETANSE / ART ADVISORY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KUNSTKOMPETANSE / ART ADVISORY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KUNSTKOMPETANSE / ART ADVISORY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KUNSTKOMPETANSE / ART ADVISORY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KUNSTKOMPETANSE / ART ADVISORY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KUNSTKOMPETANSE / ART ADVISORY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521 608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262 479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272 094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1 825 148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2 082 689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KUNSTKOMPETANSE / ART ADVISORY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SØRLIE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KUNSTKOMPETANSE / ART ADVISORY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Ullevålsveien 47B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nsorlie@gmail.com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913 868 021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KUNSTKOMPETANSE / ART ADVISORY AS</a:t>
            </a:r>
          </a:p>
        </p:txBody>
      </p:sp>
    </p:spTree>
  </p:cSld>
  <p:clrMapOvr>
    <a:masterClrMapping xmlns:a="http://schemas.openxmlformats.org/drawingml/2006/main"/>
  </p:clrMapOvr>
</p:sld>
</file>