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6a91df054d48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224353718947d8"/>
  </p:sldMasterIdLst>
  <p:sldIdLst>
    <p:sldId xmlns:r="http://schemas.openxmlformats.org/officeDocument/2006/relationships" id="256" r:id="R169dc90c1ff249bb"/>
    <p:sldId xmlns:r="http://schemas.openxmlformats.org/officeDocument/2006/relationships" id="257" r:id="R91d006372aba408f"/>
    <p:sldId xmlns:r="http://schemas.openxmlformats.org/officeDocument/2006/relationships" id="258" r:id="R0048e1527fab4224"/>
    <p:sldId xmlns:r="http://schemas.openxmlformats.org/officeDocument/2006/relationships" id="259" r:id="Ra1f78878b2174c12"/>
    <p:sldId xmlns:r="http://schemas.openxmlformats.org/officeDocument/2006/relationships" id="260" r:id="R0bfeb9b6c5f64117"/>
    <p:sldId xmlns:r="http://schemas.openxmlformats.org/officeDocument/2006/relationships" id="261" r:id="R960c64fb90d44f43"/>
    <p:sldId xmlns:r="http://schemas.openxmlformats.org/officeDocument/2006/relationships" id="262" r:id="R6594dc7b5024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24353718947d8" /><Relationship Type="http://schemas.openxmlformats.org/officeDocument/2006/relationships/slide" Target="/ppt/slides/slide1.xml" Id="R169dc90c1ff249bb" /><Relationship Type="http://schemas.openxmlformats.org/officeDocument/2006/relationships/slide" Target="/ppt/slides/slide2.xml" Id="R91d006372aba408f" /><Relationship Type="http://schemas.openxmlformats.org/officeDocument/2006/relationships/slide" Target="/ppt/slides/slide3.xml" Id="R0048e1527fab4224" /><Relationship Type="http://schemas.openxmlformats.org/officeDocument/2006/relationships/slide" Target="/ppt/slides/slide4.xml" Id="Ra1f78878b2174c12" /><Relationship Type="http://schemas.openxmlformats.org/officeDocument/2006/relationships/slide" Target="/ppt/slides/slide5.xml" Id="R0bfeb9b6c5f64117" /><Relationship Type="http://schemas.openxmlformats.org/officeDocument/2006/relationships/slide" Target="/ppt/slides/slide6.xml" Id="R960c64fb90d44f43" /><Relationship Type="http://schemas.openxmlformats.org/officeDocument/2006/relationships/slide" Target="/ppt/slides/slide7.xml" Id="R6594dc7b5024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fbfe270f841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bd07f620d4c8b" /><Relationship Type="http://schemas.openxmlformats.org/officeDocument/2006/relationships/theme" Target="/ppt/slideMasters/theme/theme1.xml" Id="R3f361fe350f641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6bd07f620d4c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02623097f4b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9f8ed1cff4f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b272f87ed44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20c8f7e7a41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dd494c58a4b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407b819ab41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9c853d98640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OG RØYKEN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OG RØYKEN RØR AS ble etablert [år] og holder til i Spikkestad.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5 787 098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110 841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1 291 816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BECH ROMAR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Torsrudveien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3430 Spikkestad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913 928 113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