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7b26452bf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1eec5b97842fd"/>
  </p:sldMasterIdLst>
  <p:sldIdLst>
    <p:sldId xmlns:r="http://schemas.openxmlformats.org/officeDocument/2006/relationships" id="256" r:id="R830d89f091c34d31"/>
    <p:sldId xmlns:r="http://schemas.openxmlformats.org/officeDocument/2006/relationships" id="257" r:id="Rbb48fe007b9548f1"/>
    <p:sldId xmlns:r="http://schemas.openxmlformats.org/officeDocument/2006/relationships" id="258" r:id="Reb71e8cc3ee2467c"/>
    <p:sldId xmlns:r="http://schemas.openxmlformats.org/officeDocument/2006/relationships" id="259" r:id="R0824072aca25421a"/>
    <p:sldId xmlns:r="http://schemas.openxmlformats.org/officeDocument/2006/relationships" id="260" r:id="R9fc85f6e5b5b4673"/>
    <p:sldId xmlns:r="http://schemas.openxmlformats.org/officeDocument/2006/relationships" id="261" r:id="R8e82f362a37d4d55"/>
    <p:sldId xmlns:r="http://schemas.openxmlformats.org/officeDocument/2006/relationships" id="262" r:id="R4671c69e11df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1eec5b97842fd" /><Relationship Type="http://schemas.openxmlformats.org/officeDocument/2006/relationships/slide" Target="/ppt/slides/slide1.xml" Id="R830d89f091c34d31" /><Relationship Type="http://schemas.openxmlformats.org/officeDocument/2006/relationships/slide" Target="/ppt/slides/slide2.xml" Id="Rbb48fe007b9548f1" /><Relationship Type="http://schemas.openxmlformats.org/officeDocument/2006/relationships/slide" Target="/ppt/slides/slide3.xml" Id="Reb71e8cc3ee2467c" /><Relationship Type="http://schemas.openxmlformats.org/officeDocument/2006/relationships/slide" Target="/ppt/slides/slide4.xml" Id="R0824072aca25421a" /><Relationship Type="http://schemas.openxmlformats.org/officeDocument/2006/relationships/slide" Target="/ppt/slides/slide5.xml" Id="R9fc85f6e5b5b4673" /><Relationship Type="http://schemas.openxmlformats.org/officeDocument/2006/relationships/slide" Target="/ppt/slides/slide6.xml" Id="R8e82f362a37d4d55" /><Relationship Type="http://schemas.openxmlformats.org/officeDocument/2006/relationships/slide" Target="/ppt/slides/slide7.xml" Id="R4671c69e11df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8da7b4c6b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3832e75204442" /><Relationship Type="http://schemas.openxmlformats.org/officeDocument/2006/relationships/theme" Target="/ppt/slideMasters/theme/theme1.xml" Id="R5c822f5ac98a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3832e752044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5aa671a1f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a90136fb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da0633b3f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d71cbbaf5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31dbbd50542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b8a454fd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82304bd146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