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9b54da602b45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75d272656349ce"/>
  </p:sldMasterIdLst>
  <p:sldIdLst>
    <p:sldId xmlns:r="http://schemas.openxmlformats.org/officeDocument/2006/relationships" id="256" r:id="R9126c64b47374310"/>
    <p:sldId xmlns:r="http://schemas.openxmlformats.org/officeDocument/2006/relationships" id="257" r:id="R89e461f136f64b1e"/>
    <p:sldId xmlns:r="http://schemas.openxmlformats.org/officeDocument/2006/relationships" id="258" r:id="Rbab9653b488345b2"/>
    <p:sldId xmlns:r="http://schemas.openxmlformats.org/officeDocument/2006/relationships" id="259" r:id="Ra04bdffd2d374f47"/>
    <p:sldId xmlns:r="http://schemas.openxmlformats.org/officeDocument/2006/relationships" id="260" r:id="R6435c9adb9ac4a84"/>
    <p:sldId xmlns:r="http://schemas.openxmlformats.org/officeDocument/2006/relationships" id="261" r:id="R6d9584b6457943bf"/>
    <p:sldId xmlns:r="http://schemas.openxmlformats.org/officeDocument/2006/relationships" id="262" r:id="R651e1633f16d4b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75d272656349ce" /><Relationship Type="http://schemas.openxmlformats.org/officeDocument/2006/relationships/slide" Target="/ppt/slides/slide1.xml" Id="R9126c64b47374310" /><Relationship Type="http://schemas.openxmlformats.org/officeDocument/2006/relationships/slide" Target="/ppt/slides/slide2.xml" Id="R89e461f136f64b1e" /><Relationship Type="http://schemas.openxmlformats.org/officeDocument/2006/relationships/slide" Target="/ppt/slides/slide3.xml" Id="Rbab9653b488345b2" /><Relationship Type="http://schemas.openxmlformats.org/officeDocument/2006/relationships/slide" Target="/ppt/slides/slide4.xml" Id="Ra04bdffd2d374f47" /><Relationship Type="http://schemas.openxmlformats.org/officeDocument/2006/relationships/slide" Target="/ppt/slides/slide5.xml" Id="R6435c9adb9ac4a84" /><Relationship Type="http://schemas.openxmlformats.org/officeDocument/2006/relationships/slide" Target="/ppt/slides/slide6.xml" Id="R6d9584b6457943bf" /><Relationship Type="http://schemas.openxmlformats.org/officeDocument/2006/relationships/slide" Target="/ppt/slides/slide7.xml" Id="R651e1633f16d4b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53c5c7f87c47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90ddf6e8e48c1" /><Relationship Type="http://schemas.openxmlformats.org/officeDocument/2006/relationships/theme" Target="/ppt/slideMasters/theme/theme1.xml" Id="Re596604839464f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190ddf6e8e48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9ebcb5bf445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de56f92ca41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ec7025f124f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77b37effd4f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0d57034a642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0d21b47b446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fe8a410b141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NIMLAS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NIMLAS NORWAY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65 125 288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−17 937 926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37 995 915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805 146 233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2 270 681 793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KONSTEL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Kjellstadveien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3402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913 951 069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