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69712694994b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2f5056d5b44421"/>
  </p:sldMasterIdLst>
  <p:sldIdLst>
    <p:sldId xmlns:r="http://schemas.openxmlformats.org/officeDocument/2006/relationships" id="256" r:id="R5bbdb3eb42164bb6"/>
    <p:sldId xmlns:r="http://schemas.openxmlformats.org/officeDocument/2006/relationships" id="257" r:id="R5928448f9ba54c59"/>
    <p:sldId xmlns:r="http://schemas.openxmlformats.org/officeDocument/2006/relationships" id="258" r:id="Re5333d5e7f6146fc"/>
    <p:sldId xmlns:r="http://schemas.openxmlformats.org/officeDocument/2006/relationships" id="259" r:id="R6623c345f9ef4dfd"/>
    <p:sldId xmlns:r="http://schemas.openxmlformats.org/officeDocument/2006/relationships" id="260" r:id="R5d4f8ff2ed354fa7"/>
    <p:sldId xmlns:r="http://schemas.openxmlformats.org/officeDocument/2006/relationships" id="261" r:id="R632f088293334ae1"/>
    <p:sldId xmlns:r="http://schemas.openxmlformats.org/officeDocument/2006/relationships" id="262" r:id="Rbbe65f55bdc840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f5056d5b44421" /><Relationship Type="http://schemas.openxmlformats.org/officeDocument/2006/relationships/slide" Target="/ppt/slides/slide1.xml" Id="R5bbdb3eb42164bb6" /><Relationship Type="http://schemas.openxmlformats.org/officeDocument/2006/relationships/slide" Target="/ppt/slides/slide2.xml" Id="R5928448f9ba54c59" /><Relationship Type="http://schemas.openxmlformats.org/officeDocument/2006/relationships/slide" Target="/ppt/slides/slide3.xml" Id="Re5333d5e7f6146fc" /><Relationship Type="http://schemas.openxmlformats.org/officeDocument/2006/relationships/slide" Target="/ppt/slides/slide4.xml" Id="R6623c345f9ef4dfd" /><Relationship Type="http://schemas.openxmlformats.org/officeDocument/2006/relationships/slide" Target="/ppt/slides/slide5.xml" Id="R5d4f8ff2ed354fa7" /><Relationship Type="http://schemas.openxmlformats.org/officeDocument/2006/relationships/slide" Target="/ppt/slides/slide6.xml" Id="R632f088293334ae1" /><Relationship Type="http://schemas.openxmlformats.org/officeDocument/2006/relationships/slide" Target="/ppt/slides/slide7.xml" Id="Rbbe65f55bdc840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47f2b0421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8bf7cda3c45fd" /><Relationship Type="http://schemas.openxmlformats.org/officeDocument/2006/relationships/theme" Target="/ppt/slideMasters/theme/theme1.xml" Id="R2904436100c24e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8bf7cda3c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998b5201644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c919f08ad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835a496ef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38ec8dba3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ac32c4eaa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ed52a6b2844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e3025dafc4a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