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d4579fdbe34c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03c4882938413f"/>
  </p:sldMasterIdLst>
  <p:sldIdLst>
    <p:sldId xmlns:r="http://schemas.openxmlformats.org/officeDocument/2006/relationships" id="256" r:id="R316aa48d4a0c4870"/>
    <p:sldId xmlns:r="http://schemas.openxmlformats.org/officeDocument/2006/relationships" id="257" r:id="R91179de59bda464d"/>
    <p:sldId xmlns:r="http://schemas.openxmlformats.org/officeDocument/2006/relationships" id="258" r:id="R7afa38cf7493496a"/>
    <p:sldId xmlns:r="http://schemas.openxmlformats.org/officeDocument/2006/relationships" id="259" r:id="R8a01877abbde42ef"/>
    <p:sldId xmlns:r="http://schemas.openxmlformats.org/officeDocument/2006/relationships" id="260" r:id="R6530619d7d914df4"/>
    <p:sldId xmlns:r="http://schemas.openxmlformats.org/officeDocument/2006/relationships" id="261" r:id="R54120f9e0f9c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3c4882938413f" /><Relationship Type="http://schemas.openxmlformats.org/officeDocument/2006/relationships/slide" Target="/ppt/slides/slide1.xml" Id="R316aa48d4a0c4870" /><Relationship Type="http://schemas.openxmlformats.org/officeDocument/2006/relationships/slide" Target="/ppt/slides/slide2.xml" Id="R91179de59bda464d" /><Relationship Type="http://schemas.openxmlformats.org/officeDocument/2006/relationships/slide" Target="/ppt/slides/slide3.xml" Id="R7afa38cf7493496a" /><Relationship Type="http://schemas.openxmlformats.org/officeDocument/2006/relationships/slide" Target="/ppt/slides/slide4.xml" Id="R8a01877abbde42ef" /><Relationship Type="http://schemas.openxmlformats.org/officeDocument/2006/relationships/slide" Target="/ppt/slides/slide5.xml" Id="R6530619d7d914df4" /><Relationship Type="http://schemas.openxmlformats.org/officeDocument/2006/relationships/slide" Target="/ppt/slides/slide6.xml" Id="R54120f9e0f9c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0c07d2b4d45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80a8d79b44b00" /><Relationship Type="http://schemas.openxmlformats.org/officeDocument/2006/relationships/theme" Target="/ppt/slideMasters/theme/theme1.xml" Id="R53d3b8d49a1849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80a8d79b4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3a2b1648e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9fc7645d4c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ce849538b46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b0cb6becd44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f1e2f6e8447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c22a52416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