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ae588f95bc740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b84b7dd63d4b8e"/>
  </p:sldMasterIdLst>
  <p:sldIdLst>
    <p:sldId xmlns:r="http://schemas.openxmlformats.org/officeDocument/2006/relationships" id="256" r:id="Rae76d5008cb14f5e"/>
    <p:sldId xmlns:r="http://schemas.openxmlformats.org/officeDocument/2006/relationships" id="257" r:id="R7abcd21f7bb3411b"/>
    <p:sldId xmlns:r="http://schemas.openxmlformats.org/officeDocument/2006/relationships" id="258" r:id="R78fee688f6f548f6"/>
    <p:sldId xmlns:r="http://schemas.openxmlformats.org/officeDocument/2006/relationships" id="259" r:id="R624798d61e1d4001"/>
    <p:sldId xmlns:r="http://schemas.openxmlformats.org/officeDocument/2006/relationships" id="260" r:id="R0de007876d584aaf"/>
    <p:sldId xmlns:r="http://schemas.openxmlformats.org/officeDocument/2006/relationships" id="261" r:id="Rc28c751ed6ce4d66"/>
    <p:sldId xmlns:r="http://schemas.openxmlformats.org/officeDocument/2006/relationships" id="262" r:id="R649cd7332ec843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b84b7dd63d4b8e" /><Relationship Type="http://schemas.openxmlformats.org/officeDocument/2006/relationships/slide" Target="/ppt/slides/slide1.xml" Id="Rae76d5008cb14f5e" /><Relationship Type="http://schemas.openxmlformats.org/officeDocument/2006/relationships/slide" Target="/ppt/slides/slide2.xml" Id="R7abcd21f7bb3411b" /><Relationship Type="http://schemas.openxmlformats.org/officeDocument/2006/relationships/slide" Target="/ppt/slides/slide3.xml" Id="R78fee688f6f548f6" /><Relationship Type="http://schemas.openxmlformats.org/officeDocument/2006/relationships/slide" Target="/ppt/slides/slide4.xml" Id="R624798d61e1d4001" /><Relationship Type="http://schemas.openxmlformats.org/officeDocument/2006/relationships/slide" Target="/ppt/slides/slide5.xml" Id="R0de007876d584aaf" /><Relationship Type="http://schemas.openxmlformats.org/officeDocument/2006/relationships/slide" Target="/ppt/slides/slide6.xml" Id="Rc28c751ed6ce4d66" /><Relationship Type="http://schemas.openxmlformats.org/officeDocument/2006/relationships/slide" Target="/ppt/slides/slide7.xml" Id="R649cd7332ec843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33322bba1b46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c63e3c04d4b4d" /><Relationship Type="http://schemas.openxmlformats.org/officeDocument/2006/relationships/theme" Target="/ppt/slideMasters/theme/theme1.xml" Id="R9fcf93ada15e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cc63e3c04d4b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878048e3748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4ea2183954d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0d2894eab42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131f92e8214c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5f80d7ff647e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81a12a16142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46dc9f5d24f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ble etablert [år] og holder til i Kabelvåg.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517 044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147 756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23 848 337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33 901 221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49,3 %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GUNNAR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ROLF KÅRE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BJØRKEDAL MARIANN HELEN L  –  12,3 %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TRADING AS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LORENTZEN JOHN SVERRE  –  1,5 %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