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15decf2e3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36223a1524c99"/>
  </p:sldMasterIdLst>
  <p:sldIdLst>
    <p:sldId xmlns:r="http://schemas.openxmlformats.org/officeDocument/2006/relationships" id="256" r:id="R27f20c0833c2459c"/>
    <p:sldId xmlns:r="http://schemas.openxmlformats.org/officeDocument/2006/relationships" id="257" r:id="R595ab3186ade43fa"/>
    <p:sldId xmlns:r="http://schemas.openxmlformats.org/officeDocument/2006/relationships" id="258" r:id="R0fc0d5502db84344"/>
    <p:sldId xmlns:r="http://schemas.openxmlformats.org/officeDocument/2006/relationships" id="259" r:id="R27f941fce39146de"/>
    <p:sldId xmlns:r="http://schemas.openxmlformats.org/officeDocument/2006/relationships" id="260" r:id="Rbfe892c87f404073"/>
    <p:sldId xmlns:r="http://schemas.openxmlformats.org/officeDocument/2006/relationships" id="261" r:id="Re13db03dff974d8e"/>
    <p:sldId xmlns:r="http://schemas.openxmlformats.org/officeDocument/2006/relationships" id="262" r:id="Ra1dc6d2255da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36223a1524c99" /><Relationship Type="http://schemas.openxmlformats.org/officeDocument/2006/relationships/slide" Target="/ppt/slides/slide1.xml" Id="R27f20c0833c2459c" /><Relationship Type="http://schemas.openxmlformats.org/officeDocument/2006/relationships/slide" Target="/ppt/slides/slide2.xml" Id="R595ab3186ade43fa" /><Relationship Type="http://schemas.openxmlformats.org/officeDocument/2006/relationships/slide" Target="/ppt/slides/slide3.xml" Id="R0fc0d5502db84344" /><Relationship Type="http://schemas.openxmlformats.org/officeDocument/2006/relationships/slide" Target="/ppt/slides/slide4.xml" Id="R27f941fce39146de" /><Relationship Type="http://schemas.openxmlformats.org/officeDocument/2006/relationships/slide" Target="/ppt/slides/slide5.xml" Id="Rbfe892c87f404073" /><Relationship Type="http://schemas.openxmlformats.org/officeDocument/2006/relationships/slide" Target="/ppt/slides/slide6.xml" Id="Re13db03dff974d8e" /><Relationship Type="http://schemas.openxmlformats.org/officeDocument/2006/relationships/slide" Target="/ppt/slides/slide7.xml" Id="Ra1dc6d2255da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9037a61fe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54f706e2d49f7" /><Relationship Type="http://schemas.openxmlformats.org/officeDocument/2006/relationships/theme" Target="/ppt/slideMasters/theme/theme1.xml" Id="R2ec589f17d46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54f706e2d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c6461e058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3a9bc7a72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b33b2310d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1c5c0fa06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02629e661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d61764d99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bd9bdc155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DYKK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DYKK AS ble etablert [år] og holder til i Torvastad.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996 720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JAN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STEIN VEGARD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Storasundvegen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4260 Torvastad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jan@karmoydykk.com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