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2296e517f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8ea599292e4bf0"/>
  </p:sldMasterIdLst>
  <p:sldIdLst>
    <p:sldId xmlns:r="http://schemas.openxmlformats.org/officeDocument/2006/relationships" id="256" r:id="Ref38be2fc9b14097"/>
    <p:sldId xmlns:r="http://schemas.openxmlformats.org/officeDocument/2006/relationships" id="257" r:id="R55d5ae722a3b4181"/>
    <p:sldId xmlns:r="http://schemas.openxmlformats.org/officeDocument/2006/relationships" id="258" r:id="R0333e03afb1340b8"/>
    <p:sldId xmlns:r="http://schemas.openxmlformats.org/officeDocument/2006/relationships" id="259" r:id="R62496c55ebbf4cd0"/>
    <p:sldId xmlns:r="http://schemas.openxmlformats.org/officeDocument/2006/relationships" id="260" r:id="R79f421dbfa0049c8"/>
    <p:sldId xmlns:r="http://schemas.openxmlformats.org/officeDocument/2006/relationships" id="261" r:id="R38ffe6cd865d4c74"/>
    <p:sldId xmlns:r="http://schemas.openxmlformats.org/officeDocument/2006/relationships" id="262" r:id="R62ffeeafb82b4a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ea599292e4bf0" /><Relationship Type="http://schemas.openxmlformats.org/officeDocument/2006/relationships/slide" Target="/ppt/slides/slide1.xml" Id="Ref38be2fc9b14097" /><Relationship Type="http://schemas.openxmlformats.org/officeDocument/2006/relationships/slide" Target="/ppt/slides/slide2.xml" Id="R55d5ae722a3b4181" /><Relationship Type="http://schemas.openxmlformats.org/officeDocument/2006/relationships/slide" Target="/ppt/slides/slide3.xml" Id="R0333e03afb1340b8" /><Relationship Type="http://schemas.openxmlformats.org/officeDocument/2006/relationships/slide" Target="/ppt/slides/slide4.xml" Id="R62496c55ebbf4cd0" /><Relationship Type="http://schemas.openxmlformats.org/officeDocument/2006/relationships/slide" Target="/ppt/slides/slide5.xml" Id="R79f421dbfa0049c8" /><Relationship Type="http://schemas.openxmlformats.org/officeDocument/2006/relationships/slide" Target="/ppt/slides/slide6.xml" Id="R38ffe6cd865d4c74" /><Relationship Type="http://schemas.openxmlformats.org/officeDocument/2006/relationships/slide" Target="/ppt/slides/slide7.xml" Id="R62ffeeafb82b4a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42256410149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d5dae3f7f4318" /><Relationship Type="http://schemas.openxmlformats.org/officeDocument/2006/relationships/theme" Target="/ppt/slideMasters/theme/theme1.xml" Id="Rfcd272ab5e4549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4d5dae3f7f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79c3112dc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9c5ec341d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6aeacacdf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9ad9cae04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bf977cce049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432cacf4948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b8c1cd48b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SKJÆGGESTAD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SKJÆGGESTAD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SKJÆGGESTAD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SKJÆGGESTAD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SKJÆGGESTAD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SKJÆGGESTAD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40 855 844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41 208 875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SKJÆGGESTAD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JØRGEN SKJÆGGESTAD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SKJÆGGESTAD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Aukrusts vei 44F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914 042 321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SKJÆGGESTAD INVEST AS</a:t>
            </a:r>
          </a:p>
        </p:txBody>
      </p:sp>
    </p:spTree>
  </p:cSld>
  <p:clrMapOvr>
    <a:masterClrMapping xmlns:a="http://schemas.openxmlformats.org/drawingml/2006/main"/>
  </p:clrMapOvr>
</p:sld>
</file>