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824773c2e44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2b996776a46d4"/>
  </p:sldMasterIdLst>
  <p:sldIdLst>
    <p:sldId xmlns:r="http://schemas.openxmlformats.org/officeDocument/2006/relationships" id="256" r:id="R6f759c201523424f"/>
    <p:sldId xmlns:r="http://schemas.openxmlformats.org/officeDocument/2006/relationships" id="257" r:id="R5bdfea9b6ea74c81"/>
    <p:sldId xmlns:r="http://schemas.openxmlformats.org/officeDocument/2006/relationships" id="258" r:id="Rd2711b7042d44822"/>
    <p:sldId xmlns:r="http://schemas.openxmlformats.org/officeDocument/2006/relationships" id="259" r:id="R2fbf99a760394770"/>
    <p:sldId xmlns:r="http://schemas.openxmlformats.org/officeDocument/2006/relationships" id="260" r:id="Ra5d9280e5cb64e08"/>
    <p:sldId xmlns:r="http://schemas.openxmlformats.org/officeDocument/2006/relationships" id="261" r:id="R09babd9f78ae45c9"/>
    <p:sldId xmlns:r="http://schemas.openxmlformats.org/officeDocument/2006/relationships" id="262" r:id="R965992bf28ab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2b996776a46d4" /><Relationship Type="http://schemas.openxmlformats.org/officeDocument/2006/relationships/slide" Target="/ppt/slides/slide1.xml" Id="R6f759c201523424f" /><Relationship Type="http://schemas.openxmlformats.org/officeDocument/2006/relationships/slide" Target="/ppt/slides/slide2.xml" Id="R5bdfea9b6ea74c81" /><Relationship Type="http://schemas.openxmlformats.org/officeDocument/2006/relationships/slide" Target="/ppt/slides/slide3.xml" Id="Rd2711b7042d44822" /><Relationship Type="http://schemas.openxmlformats.org/officeDocument/2006/relationships/slide" Target="/ppt/slides/slide4.xml" Id="R2fbf99a760394770" /><Relationship Type="http://schemas.openxmlformats.org/officeDocument/2006/relationships/slide" Target="/ppt/slides/slide5.xml" Id="Ra5d9280e5cb64e08" /><Relationship Type="http://schemas.openxmlformats.org/officeDocument/2006/relationships/slide" Target="/ppt/slides/slide6.xml" Id="R09babd9f78ae45c9" /><Relationship Type="http://schemas.openxmlformats.org/officeDocument/2006/relationships/slide" Target="/ppt/slides/slide7.xml" Id="R965992bf28ab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3cef50201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6bcb40e9b47e0" /><Relationship Type="http://schemas.openxmlformats.org/officeDocument/2006/relationships/theme" Target="/ppt/slideMasters/theme/theme1.xml" Id="R3853a6211c04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36bcb40e9b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139c3c58c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e4b3bc207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20752a5e5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bed2e663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eb589771d43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7931e727f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f37e8a644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