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453c0c33a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9f04e42204bd8"/>
  </p:sldMasterIdLst>
  <p:sldIdLst>
    <p:sldId xmlns:r="http://schemas.openxmlformats.org/officeDocument/2006/relationships" id="256" r:id="Rc8d21aedc1224586"/>
    <p:sldId xmlns:r="http://schemas.openxmlformats.org/officeDocument/2006/relationships" id="257" r:id="Rd1d7861c05f94ce4"/>
    <p:sldId xmlns:r="http://schemas.openxmlformats.org/officeDocument/2006/relationships" id="258" r:id="R16601701a8784b6a"/>
    <p:sldId xmlns:r="http://schemas.openxmlformats.org/officeDocument/2006/relationships" id="259" r:id="R3ba57aac07e84382"/>
    <p:sldId xmlns:r="http://schemas.openxmlformats.org/officeDocument/2006/relationships" id="260" r:id="R0a4a83afdb014d82"/>
    <p:sldId xmlns:r="http://schemas.openxmlformats.org/officeDocument/2006/relationships" id="261" r:id="Rfd158255c3f44f99"/>
    <p:sldId xmlns:r="http://schemas.openxmlformats.org/officeDocument/2006/relationships" id="262" r:id="R8c8eac6e3ae6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9f04e42204bd8" /><Relationship Type="http://schemas.openxmlformats.org/officeDocument/2006/relationships/slide" Target="/ppt/slides/slide1.xml" Id="Rc8d21aedc1224586" /><Relationship Type="http://schemas.openxmlformats.org/officeDocument/2006/relationships/slide" Target="/ppt/slides/slide2.xml" Id="Rd1d7861c05f94ce4" /><Relationship Type="http://schemas.openxmlformats.org/officeDocument/2006/relationships/slide" Target="/ppt/slides/slide3.xml" Id="R16601701a8784b6a" /><Relationship Type="http://schemas.openxmlformats.org/officeDocument/2006/relationships/slide" Target="/ppt/slides/slide4.xml" Id="R3ba57aac07e84382" /><Relationship Type="http://schemas.openxmlformats.org/officeDocument/2006/relationships/slide" Target="/ppt/slides/slide5.xml" Id="R0a4a83afdb014d82" /><Relationship Type="http://schemas.openxmlformats.org/officeDocument/2006/relationships/slide" Target="/ppt/slides/slide6.xml" Id="Rfd158255c3f44f99" /><Relationship Type="http://schemas.openxmlformats.org/officeDocument/2006/relationships/slide" Target="/ppt/slides/slide7.xml" Id="R8c8eac6e3ae6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02a3384b94a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209f5b2964dfd" /><Relationship Type="http://schemas.openxmlformats.org/officeDocument/2006/relationships/theme" Target="/ppt/slideMasters/theme/theme1.xml" Id="Rb69d138d3d76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209f5b296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e780d7457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289230bf4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be021d65d44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142cc28cb45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5f229fb29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e73e8709142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0e2a858eb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