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47458949a940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9f8647eb514771"/>
  </p:sldMasterIdLst>
  <p:sldIdLst>
    <p:sldId xmlns:r="http://schemas.openxmlformats.org/officeDocument/2006/relationships" id="256" r:id="Red6dee09f39f4c47"/>
    <p:sldId xmlns:r="http://schemas.openxmlformats.org/officeDocument/2006/relationships" id="257" r:id="Rfebb6f19517f406b"/>
    <p:sldId xmlns:r="http://schemas.openxmlformats.org/officeDocument/2006/relationships" id="258" r:id="R63e7350b4060471b"/>
    <p:sldId xmlns:r="http://schemas.openxmlformats.org/officeDocument/2006/relationships" id="259" r:id="R90a950b659d34a4c"/>
    <p:sldId xmlns:r="http://schemas.openxmlformats.org/officeDocument/2006/relationships" id="260" r:id="Rde28a368931643cb"/>
    <p:sldId xmlns:r="http://schemas.openxmlformats.org/officeDocument/2006/relationships" id="261" r:id="R6d368f1397164104"/>
    <p:sldId xmlns:r="http://schemas.openxmlformats.org/officeDocument/2006/relationships" id="262" r:id="R182b50dbc43541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f8647eb514771" /><Relationship Type="http://schemas.openxmlformats.org/officeDocument/2006/relationships/slide" Target="/ppt/slides/slide1.xml" Id="Red6dee09f39f4c47" /><Relationship Type="http://schemas.openxmlformats.org/officeDocument/2006/relationships/slide" Target="/ppt/slides/slide2.xml" Id="Rfebb6f19517f406b" /><Relationship Type="http://schemas.openxmlformats.org/officeDocument/2006/relationships/slide" Target="/ppt/slides/slide3.xml" Id="R63e7350b4060471b" /><Relationship Type="http://schemas.openxmlformats.org/officeDocument/2006/relationships/slide" Target="/ppt/slides/slide4.xml" Id="R90a950b659d34a4c" /><Relationship Type="http://schemas.openxmlformats.org/officeDocument/2006/relationships/slide" Target="/ppt/slides/slide5.xml" Id="Rde28a368931643cb" /><Relationship Type="http://schemas.openxmlformats.org/officeDocument/2006/relationships/slide" Target="/ppt/slides/slide6.xml" Id="R6d368f1397164104" /><Relationship Type="http://schemas.openxmlformats.org/officeDocument/2006/relationships/slide" Target="/ppt/slides/slide7.xml" Id="R182b50dbc43541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c10b04a8c41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9bf9ea463495e" /><Relationship Type="http://schemas.openxmlformats.org/officeDocument/2006/relationships/theme" Target="/ppt/slideMasters/theme/theme1.xml" Id="Rd4e01e9a28bb47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89bf9ea46349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7052034cd4b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df03064ee42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ad836fc6e4e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19533e0324e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f3294c4524f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0458614a74a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9545d2d9247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 CBL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 CBL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14 203 032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31 023 380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37 274 209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CAROLINE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Eilins vei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914 205 379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