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20ad6f2ebc40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659b9779884502"/>
  </p:sldMasterIdLst>
  <p:sldIdLst>
    <p:sldId xmlns:r="http://schemas.openxmlformats.org/officeDocument/2006/relationships" id="256" r:id="R5cd107beb7a540b4"/>
    <p:sldId xmlns:r="http://schemas.openxmlformats.org/officeDocument/2006/relationships" id="257" r:id="R3cedb92a7ff34d7c"/>
    <p:sldId xmlns:r="http://schemas.openxmlformats.org/officeDocument/2006/relationships" id="258" r:id="Reeff0b8a818e420f"/>
    <p:sldId xmlns:r="http://schemas.openxmlformats.org/officeDocument/2006/relationships" id="259" r:id="Rc35ed69056df4162"/>
    <p:sldId xmlns:r="http://schemas.openxmlformats.org/officeDocument/2006/relationships" id="260" r:id="R843ab6be2ed24d8c"/>
    <p:sldId xmlns:r="http://schemas.openxmlformats.org/officeDocument/2006/relationships" id="261" r:id="Rad013a247e10479b"/>
    <p:sldId xmlns:r="http://schemas.openxmlformats.org/officeDocument/2006/relationships" id="262" r:id="Rdc9cdba4ee214a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659b9779884502" /><Relationship Type="http://schemas.openxmlformats.org/officeDocument/2006/relationships/slide" Target="/ppt/slides/slide1.xml" Id="R5cd107beb7a540b4" /><Relationship Type="http://schemas.openxmlformats.org/officeDocument/2006/relationships/slide" Target="/ppt/slides/slide2.xml" Id="R3cedb92a7ff34d7c" /><Relationship Type="http://schemas.openxmlformats.org/officeDocument/2006/relationships/slide" Target="/ppt/slides/slide3.xml" Id="Reeff0b8a818e420f" /><Relationship Type="http://schemas.openxmlformats.org/officeDocument/2006/relationships/slide" Target="/ppt/slides/slide4.xml" Id="Rc35ed69056df4162" /><Relationship Type="http://schemas.openxmlformats.org/officeDocument/2006/relationships/slide" Target="/ppt/slides/slide5.xml" Id="R843ab6be2ed24d8c" /><Relationship Type="http://schemas.openxmlformats.org/officeDocument/2006/relationships/slide" Target="/ppt/slides/slide6.xml" Id="Rad013a247e10479b" /><Relationship Type="http://schemas.openxmlformats.org/officeDocument/2006/relationships/slide" Target="/ppt/slides/slide7.xml" Id="Rdc9cdba4ee214a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b444a85b1c4a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d2e25048764a4d" /><Relationship Type="http://schemas.openxmlformats.org/officeDocument/2006/relationships/theme" Target="/ppt/slideMasters/theme/theme1.xml" Id="R9e29f2b7714c44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d2e25048764a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4ab122625c4c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97adf7112546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50e3a1b1914d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2ad609053a40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bf861045224b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50a112961d4e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627d735ce644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ASKER IT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IT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ASKER IT CONSULTING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IT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IT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IT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−439 262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−354 671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468 011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654 098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IT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MASVINGO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IT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Nordvannslia 32C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1385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914 416 639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IT CONSULTING AS</a:t>
            </a:r>
          </a:p>
        </p:txBody>
      </p:sp>
    </p:spTree>
  </p:cSld>
  <p:clrMapOvr>
    <a:masterClrMapping xmlns:a="http://schemas.openxmlformats.org/drawingml/2006/main"/>
  </p:clrMapOvr>
</p:sld>
</file>