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22d54ad48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3a9e496074887"/>
  </p:sldMasterIdLst>
  <p:sldIdLst>
    <p:sldId xmlns:r="http://schemas.openxmlformats.org/officeDocument/2006/relationships" id="256" r:id="Rbdeb006153364a7e"/>
    <p:sldId xmlns:r="http://schemas.openxmlformats.org/officeDocument/2006/relationships" id="257" r:id="R8750e7f5f939472e"/>
    <p:sldId xmlns:r="http://schemas.openxmlformats.org/officeDocument/2006/relationships" id="258" r:id="R01f555467b5a425f"/>
    <p:sldId xmlns:r="http://schemas.openxmlformats.org/officeDocument/2006/relationships" id="259" r:id="R37bec13951db46eb"/>
    <p:sldId xmlns:r="http://schemas.openxmlformats.org/officeDocument/2006/relationships" id="260" r:id="Rd2bf2dbb79c345f9"/>
    <p:sldId xmlns:r="http://schemas.openxmlformats.org/officeDocument/2006/relationships" id="261" r:id="R6f0337269e5b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3a9e496074887" /><Relationship Type="http://schemas.openxmlformats.org/officeDocument/2006/relationships/slide" Target="/ppt/slides/slide1.xml" Id="Rbdeb006153364a7e" /><Relationship Type="http://schemas.openxmlformats.org/officeDocument/2006/relationships/slide" Target="/ppt/slides/slide2.xml" Id="R8750e7f5f939472e" /><Relationship Type="http://schemas.openxmlformats.org/officeDocument/2006/relationships/slide" Target="/ppt/slides/slide3.xml" Id="R01f555467b5a425f" /><Relationship Type="http://schemas.openxmlformats.org/officeDocument/2006/relationships/slide" Target="/ppt/slides/slide4.xml" Id="R37bec13951db46eb" /><Relationship Type="http://schemas.openxmlformats.org/officeDocument/2006/relationships/slide" Target="/ppt/slides/slide5.xml" Id="Rd2bf2dbb79c345f9" /><Relationship Type="http://schemas.openxmlformats.org/officeDocument/2006/relationships/slide" Target="/ppt/slides/slide6.xml" Id="R6f0337269e5b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2f6da092b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a290025354ea6" /><Relationship Type="http://schemas.openxmlformats.org/officeDocument/2006/relationships/theme" Target="/ppt/slideMasters/theme/theme1.xml" Id="Rcf2d0dd89311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a29002535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1ed9a03b8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26968d58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c24f91a36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890ff7b2a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dea238eaa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8381ad1c8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RUNDHAUG BUSSREISER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RUNDHAUG BUSSREISER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RUNDHAUG BUSSREISER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RUNDHAUG BUSSREISER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RUNDHAUG BUSSREISER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RUNDHAUG BUSSREISER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426 675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RUNDHAUG BUSSREISER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914 524 490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RUNDHAUG BUSSREISER AS</a:t>
            </a:r>
          </a:p>
        </p:txBody>
      </p:sp>
    </p:spTree>
  </p:cSld>
  <p:clrMapOvr>
    <a:masterClrMapping xmlns:a="http://schemas.openxmlformats.org/drawingml/2006/main"/>
  </p:clrMapOvr>
</p:sld>
</file>