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781198abcd4b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5d42e5f90f4410"/>
  </p:sldMasterIdLst>
  <p:sldIdLst>
    <p:sldId xmlns:r="http://schemas.openxmlformats.org/officeDocument/2006/relationships" id="256" r:id="R8eb2994aedc4478d"/>
    <p:sldId xmlns:r="http://schemas.openxmlformats.org/officeDocument/2006/relationships" id="257" r:id="Rcbbf820b688245cb"/>
    <p:sldId xmlns:r="http://schemas.openxmlformats.org/officeDocument/2006/relationships" id="258" r:id="R947f1a0af7604c61"/>
    <p:sldId xmlns:r="http://schemas.openxmlformats.org/officeDocument/2006/relationships" id="259" r:id="R85a19a83891b4d7b"/>
    <p:sldId xmlns:r="http://schemas.openxmlformats.org/officeDocument/2006/relationships" id="260" r:id="R5e428bc830004f5d"/>
    <p:sldId xmlns:r="http://schemas.openxmlformats.org/officeDocument/2006/relationships" id="261" r:id="R0b09ae3561284499"/>
    <p:sldId xmlns:r="http://schemas.openxmlformats.org/officeDocument/2006/relationships" id="262" r:id="R70a281f4d06b4b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5d42e5f90f4410" /><Relationship Type="http://schemas.openxmlformats.org/officeDocument/2006/relationships/slide" Target="/ppt/slides/slide1.xml" Id="R8eb2994aedc4478d" /><Relationship Type="http://schemas.openxmlformats.org/officeDocument/2006/relationships/slide" Target="/ppt/slides/slide2.xml" Id="Rcbbf820b688245cb" /><Relationship Type="http://schemas.openxmlformats.org/officeDocument/2006/relationships/slide" Target="/ppt/slides/slide3.xml" Id="R947f1a0af7604c61" /><Relationship Type="http://schemas.openxmlformats.org/officeDocument/2006/relationships/slide" Target="/ppt/slides/slide4.xml" Id="R85a19a83891b4d7b" /><Relationship Type="http://schemas.openxmlformats.org/officeDocument/2006/relationships/slide" Target="/ppt/slides/slide5.xml" Id="R5e428bc830004f5d" /><Relationship Type="http://schemas.openxmlformats.org/officeDocument/2006/relationships/slide" Target="/ppt/slides/slide6.xml" Id="R0b09ae3561284499" /><Relationship Type="http://schemas.openxmlformats.org/officeDocument/2006/relationships/slide" Target="/ppt/slides/slide7.xml" Id="R70a281f4d06b4b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ca54c169344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f20d693e1448b" /><Relationship Type="http://schemas.openxmlformats.org/officeDocument/2006/relationships/theme" Target="/ppt/slideMasters/theme/theme1.xml" Id="R5e8560d74cbc41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4f20d693e144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fa8a97e994f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02cd0ce584f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d902f7f514d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a767309de4c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b21cfc6c34e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06b1ef3aa46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5aad175834e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ABYSS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ABYSS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ABYSS 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ABYSS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ABYSS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ABYSS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71 951 320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−10 546 263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−10 341 801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−8 992 517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80 088 090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ABYSS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ABYSS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ABYSS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914 550 513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ABYSS VEST AS</a:t>
            </a:r>
          </a:p>
        </p:txBody>
      </p:sp>
    </p:spTree>
  </p:cSld>
  <p:clrMapOvr>
    <a:masterClrMapping xmlns:a="http://schemas.openxmlformats.org/drawingml/2006/main"/>
  </p:clrMapOvr>
</p:sld>
</file>