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3538c028844f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9e0779264744a0"/>
  </p:sldMasterIdLst>
  <p:sldIdLst>
    <p:sldId xmlns:r="http://schemas.openxmlformats.org/officeDocument/2006/relationships" id="256" r:id="Reae02436b1c64da4"/>
    <p:sldId xmlns:r="http://schemas.openxmlformats.org/officeDocument/2006/relationships" id="257" r:id="R5011b3d01249475c"/>
    <p:sldId xmlns:r="http://schemas.openxmlformats.org/officeDocument/2006/relationships" id="258" r:id="R9599458f3d434282"/>
    <p:sldId xmlns:r="http://schemas.openxmlformats.org/officeDocument/2006/relationships" id="259" r:id="R2f4a8c978f554831"/>
    <p:sldId xmlns:r="http://schemas.openxmlformats.org/officeDocument/2006/relationships" id="260" r:id="R42aeedacc6fc4007"/>
    <p:sldId xmlns:r="http://schemas.openxmlformats.org/officeDocument/2006/relationships" id="261" r:id="R021cac63e9ba4d03"/>
    <p:sldId xmlns:r="http://schemas.openxmlformats.org/officeDocument/2006/relationships" id="262" r:id="Rb01fbfa5c25d40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9e0779264744a0" /><Relationship Type="http://schemas.openxmlformats.org/officeDocument/2006/relationships/slide" Target="/ppt/slides/slide1.xml" Id="Reae02436b1c64da4" /><Relationship Type="http://schemas.openxmlformats.org/officeDocument/2006/relationships/slide" Target="/ppt/slides/slide2.xml" Id="R5011b3d01249475c" /><Relationship Type="http://schemas.openxmlformats.org/officeDocument/2006/relationships/slide" Target="/ppt/slides/slide3.xml" Id="R9599458f3d434282" /><Relationship Type="http://schemas.openxmlformats.org/officeDocument/2006/relationships/slide" Target="/ppt/slides/slide4.xml" Id="R2f4a8c978f554831" /><Relationship Type="http://schemas.openxmlformats.org/officeDocument/2006/relationships/slide" Target="/ppt/slides/slide5.xml" Id="R42aeedacc6fc4007" /><Relationship Type="http://schemas.openxmlformats.org/officeDocument/2006/relationships/slide" Target="/ppt/slides/slide6.xml" Id="R021cac63e9ba4d03" /><Relationship Type="http://schemas.openxmlformats.org/officeDocument/2006/relationships/slide" Target="/ppt/slides/slide7.xml" Id="Rb01fbfa5c25d40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36c7edf44244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afa9ac8fb41da" /><Relationship Type="http://schemas.openxmlformats.org/officeDocument/2006/relationships/theme" Target="/ppt/slideMasters/theme/theme1.xml" Id="R7f1ad742787f43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5afa9ac8fb41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60f51553d47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99cd8f73e49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d74e582424e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d6fd215c240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36310340448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6b807868744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2337118db45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GRENSEVEIEN 73 OG 91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GRENSEVEIEN 73 OG 91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GRENSEVEIEN 73 OG 91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GRENSEVEIEN 73 OG 91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GRENSEVEIEN 73 OG 91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GRENSEVEIEN 73 OG 91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7 381 605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−1 770 993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−948 485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30 553 554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32 774 184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GRENSEVEIEN 73 OG 91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KOMMUNE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GRENSEVEIEN 73 OG 91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Newsec Basale AS, Munkedamsveien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914 569 818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GRENSEVEIEN 73 OG 91 AS</a:t>
            </a:r>
          </a:p>
        </p:txBody>
      </p:sp>
    </p:spTree>
  </p:cSld>
  <p:clrMapOvr>
    <a:masterClrMapping xmlns:a="http://schemas.openxmlformats.org/drawingml/2006/main"/>
  </p:clrMapOvr>
</p:sld>
</file>