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a3d17b7cb04f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8d262d538a4837"/>
  </p:sldMasterIdLst>
  <p:sldIdLst>
    <p:sldId xmlns:r="http://schemas.openxmlformats.org/officeDocument/2006/relationships" id="256" r:id="R009a7fd0307d4c6e"/>
    <p:sldId xmlns:r="http://schemas.openxmlformats.org/officeDocument/2006/relationships" id="257" r:id="Refb9b747bbf94fc9"/>
    <p:sldId xmlns:r="http://schemas.openxmlformats.org/officeDocument/2006/relationships" id="258" r:id="R52fe13467c5346da"/>
    <p:sldId xmlns:r="http://schemas.openxmlformats.org/officeDocument/2006/relationships" id="259" r:id="Re0ad6bf8ce004fcc"/>
    <p:sldId xmlns:r="http://schemas.openxmlformats.org/officeDocument/2006/relationships" id="260" r:id="R373959f3c8ee45f1"/>
    <p:sldId xmlns:r="http://schemas.openxmlformats.org/officeDocument/2006/relationships" id="261" r:id="Ra1f36b3187eb4e5a"/>
    <p:sldId xmlns:r="http://schemas.openxmlformats.org/officeDocument/2006/relationships" id="262" r:id="Rd29ce0f06e754c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8d262d538a4837" /><Relationship Type="http://schemas.openxmlformats.org/officeDocument/2006/relationships/slide" Target="/ppt/slides/slide1.xml" Id="R009a7fd0307d4c6e" /><Relationship Type="http://schemas.openxmlformats.org/officeDocument/2006/relationships/slide" Target="/ppt/slides/slide2.xml" Id="Refb9b747bbf94fc9" /><Relationship Type="http://schemas.openxmlformats.org/officeDocument/2006/relationships/slide" Target="/ppt/slides/slide3.xml" Id="R52fe13467c5346da" /><Relationship Type="http://schemas.openxmlformats.org/officeDocument/2006/relationships/slide" Target="/ppt/slides/slide4.xml" Id="Re0ad6bf8ce004fcc" /><Relationship Type="http://schemas.openxmlformats.org/officeDocument/2006/relationships/slide" Target="/ppt/slides/slide5.xml" Id="R373959f3c8ee45f1" /><Relationship Type="http://schemas.openxmlformats.org/officeDocument/2006/relationships/slide" Target="/ppt/slides/slide6.xml" Id="Ra1f36b3187eb4e5a" /><Relationship Type="http://schemas.openxmlformats.org/officeDocument/2006/relationships/slide" Target="/ppt/slides/slide7.xml" Id="Rd29ce0f06e754c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ec71b7b2014d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583c3f26d1450c" /><Relationship Type="http://schemas.openxmlformats.org/officeDocument/2006/relationships/theme" Target="/ppt/slideMasters/theme/theme1.xml" Id="R24672abfed6649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583c3f26d145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d777cefeb44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19d0036314c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9b9215c5b46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556f1e4f540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3128f7e0a49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3e8187241f4a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ba37ecf6b40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VELOX ELECTRO NORDICS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VELOX ELECTRO NORDICS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VELOX ELECTRO NORDICS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VELOX ELECTRO NORDICS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VELOX ELECTRO NORDICS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VELOX ELECTRO NORDICS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430 055 271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14 297 459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11 105 813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20 612 930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157 408 613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VELOX ELECTRO NORDICS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G.T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VELOX ELECTRO NORDICS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Østerskogen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4879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914 719 313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VELOX ELECTRO NORDICS AS</a:t>
            </a:r>
          </a:p>
        </p:txBody>
      </p:sp>
    </p:spTree>
  </p:cSld>
  <p:clrMapOvr>
    <a:masterClrMapping xmlns:a="http://schemas.openxmlformats.org/drawingml/2006/main"/>
  </p:clrMapOvr>
</p:sld>
</file>