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c60b5a49b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4ce867545145cd"/>
  </p:sldMasterIdLst>
  <p:sldIdLst>
    <p:sldId xmlns:r="http://schemas.openxmlformats.org/officeDocument/2006/relationships" id="256" r:id="R790c67025ef94dfd"/>
    <p:sldId xmlns:r="http://schemas.openxmlformats.org/officeDocument/2006/relationships" id="257" r:id="R205800b496bf49fe"/>
    <p:sldId xmlns:r="http://schemas.openxmlformats.org/officeDocument/2006/relationships" id="258" r:id="R071f56f14ce24e35"/>
    <p:sldId xmlns:r="http://schemas.openxmlformats.org/officeDocument/2006/relationships" id="259" r:id="Rcb7ef4699ef547c6"/>
    <p:sldId xmlns:r="http://schemas.openxmlformats.org/officeDocument/2006/relationships" id="260" r:id="Recbf54df5df1486c"/>
    <p:sldId xmlns:r="http://schemas.openxmlformats.org/officeDocument/2006/relationships" id="261" r:id="Rfd7242efd1a94d99"/>
    <p:sldId xmlns:r="http://schemas.openxmlformats.org/officeDocument/2006/relationships" id="262" r:id="Rdfbe05ab6789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ce867545145cd" /><Relationship Type="http://schemas.openxmlformats.org/officeDocument/2006/relationships/slide" Target="/ppt/slides/slide1.xml" Id="R790c67025ef94dfd" /><Relationship Type="http://schemas.openxmlformats.org/officeDocument/2006/relationships/slide" Target="/ppt/slides/slide2.xml" Id="R205800b496bf49fe" /><Relationship Type="http://schemas.openxmlformats.org/officeDocument/2006/relationships/slide" Target="/ppt/slides/slide3.xml" Id="R071f56f14ce24e35" /><Relationship Type="http://schemas.openxmlformats.org/officeDocument/2006/relationships/slide" Target="/ppt/slides/slide4.xml" Id="Rcb7ef4699ef547c6" /><Relationship Type="http://schemas.openxmlformats.org/officeDocument/2006/relationships/slide" Target="/ppt/slides/slide5.xml" Id="Recbf54df5df1486c" /><Relationship Type="http://schemas.openxmlformats.org/officeDocument/2006/relationships/slide" Target="/ppt/slides/slide6.xml" Id="Rfd7242efd1a94d99" /><Relationship Type="http://schemas.openxmlformats.org/officeDocument/2006/relationships/slide" Target="/ppt/slides/slide7.xml" Id="Rdfbe05ab6789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32c341c5a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cc150eb8441f4" /><Relationship Type="http://schemas.openxmlformats.org/officeDocument/2006/relationships/theme" Target="/ppt/slideMasters/theme/theme1.xml" Id="R3e6f3bac71c0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cc150eb84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61663c57b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dd3da4834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9869fabb54d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974b2fadf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8d5ce59b7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165c778e0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f2d070cde40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OG RUUD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OG RUUD VVS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165 838 350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36 877 360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OG RUUD VVS AS</a:t>
            </a:r>
          </a:p>
        </p:txBody>
      </p:sp>
    </p:spTree>
  </p:cSld>
  <p:clrMapOvr>
    <a:masterClrMapping xmlns:a="http://schemas.openxmlformats.org/drawingml/2006/main"/>
  </p:clrMapOvr>
</p:sld>
</file>