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0c40f68fec45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bc195aeab4674"/>
  </p:sldMasterIdLst>
  <p:sldIdLst>
    <p:sldId xmlns:r="http://schemas.openxmlformats.org/officeDocument/2006/relationships" id="256" r:id="R2251829788b04281"/>
    <p:sldId xmlns:r="http://schemas.openxmlformats.org/officeDocument/2006/relationships" id="257" r:id="R77e212af3399425a"/>
    <p:sldId xmlns:r="http://schemas.openxmlformats.org/officeDocument/2006/relationships" id="258" r:id="Rf6ac8dc1e7b1481c"/>
    <p:sldId xmlns:r="http://schemas.openxmlformats.org/officeDocument/2006/relationships" id="259" r:id="Raca5125c03be413a"/>
    <p:sldId xmlns:r="http://schemas.openxmlformats.org/officeDocument/2006/relationships" id="260" r:id="Rb77a7e684dfc44ef"/>
    <p:sldId xmlns:r="http://schemas.openxmlformats.org/officeDocument/2006/relationships" id="261" r:id="R8bc2b40cb15646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bc195aeab4674" /><Relationship Type="http://schemas.openxmlformats.org/officeDocument/2006/relationships/slide" Target="/ppt/slides/slide1.xml" Id="R2251829788b04281" /><Relationship Type="http://schemas.openxmlformats.org/officeDocument/2006/relationships/slide" Target="/ppt/slides/slide2.xml" Id="R77e212af3399425a" /><Relationship Type="http://schemas.openxmlformats.org/officeDocument/2006/relationships/slide" Target="/ppt/slides/slide3.xml" Id="Rf6ac8dc1e7b1481c" /><Relationship Type="http://schemas.openxmlformats.org/officeDocument/2006/relationships/slide" Target="/ppt/slides/slide4.xml" Id="Raca5125c03be413a" /><Relationship Type="http://schemas.openxmlformats.org/officeDocument/2006/relationships/slide" Target="/ppt/slides/slide5.xml" Id="Rb77a7e684dfc44ef" /><Relationship Type="http://schemas.openxmlformats.org/officeDocument/2006/relationships/slide" Target="/ppt/slides/slide6.xml" Id="R8bc2b40cb15646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51e38927d14a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9684c44d044677" /><Relationship Type="http://schemas.openxmlformats.org/officeDocument/2006/relationships/theme" Target="/ppt/slideMasters/theme/theme1.xml" Id="R6c23be59ae6f46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9684c44d0446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2fd85ff02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184974bca40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6fcd98079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cd0670822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3a5f3a491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296cc44c843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ÅL INKLUSIVE LARS SIGMUND TVEITO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 INKLUSIVE LARS SIGMUND TVEITO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710 192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616 218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616 116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125 459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Sundrevegen 122C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914 737 745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ÅL INKLUSIVE LARS SIGMUND TVEITO</a:t>
            </a:r>
          </a:p>
        </p:txBody>
      </p:sp>
    </p:spTree>
  </p:cSld>
  <p:clrMapOvr>
    <a:masterClrMapping xmlns:a="http://schemas.openxmlformats.org/drawingml/2006/main"/>
  </p:clrMapOvr>
</p:sld>
</file>