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fad6dfb59d48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e4beb152ce459b"/>
  </p:sldMasterIdLst>
  <p:sldIdLst>
    <p:sldId xmlns:r="http://schemas.openxmlformats.org/officeDocument/2006/relationships" id="256" r:id="R85738ea84074411d"/>
    <p:sldId xmlns:r="http://schemas.openxmlformats.org/officeDocument/2006/relationships" id="257" r:id="Ra06abe36a9a74ce8"/>
    <p:sldId xmlns:r="http://schemas.openxmlformats.org/officeDocument/2006/relationships" id="258" r:id="Reb9660968cc14b10"/>
    <p:sldId xmlns:r="http://schemas.openxmlformats.org/officeDocument/2006/relationships" id="259" r:id="R0148338746db439b"/>
    <p:sldId xmlns:r="http://schemas.openxmlformats.org/officeDocument/2006/relationships" id="260" r:id="Re10916c6d40e4223"/>
    <p:sldId xmlns:r="http://schemas.openxmlformats.org/officeDocument/2006/relationships" id="261" r:id="R200182a532d245bc"/>
    <p:sldId xmlns:r="http://schemas.openxmlformats.org/officeDocument/2006/relationships" id="262" r:id="R07e941f74c3c4f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e4beb152ce459b" /><Relationship Type="http://schemas.openxmlformats.org/officeDocument/2006/relationships/slide" Target="/ppt/slides/slide1.xml" Id="R85738ea84074411d" /><Relationship Type="http://schemas.openxmlformats.org/officeDocument/2006/relationships/slide" Target="/ppt/slides/slide2.xml" Id="Ra06abe36a9a74ce8" /><Relationship Type="http://schemas.openxmlformats.org/officeDocument/2006/relationships/slide" Target="/ppt/slides/slide3.xml" Id="Reb9660968cc14b10" /><Relationship Type="http://schemas.openxmlformats.org/officeDocument/2006/relationships/slide" Target="/ppt/slides/slide4.xml" Id="R0148338746db439b" /><Relationship Type="http://schemas.openxmlformats.org/officeDocument/2006/relationships/slide" Target="/ppt/slides/slide5.xml" Id="Re10916c6d40e4223" /><Relationship Type="http://schemas.openxmlformats.org/officeDocument/2006/relationships/slide" Target="/ppt/slides/slide6.xml" Id="R200182a532d245bc" /><Relationship Type="http://schemas.openxmlformats.org/officeDocument/2006/relationships/slide" Target="/ppt/slides/slide7.xml" Id="R07e941f74c3c4f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832c13f5b9473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bd34fcf72a43a3" /><Relationship Type="http://schemas.openxmlformats.org/officeDocument/2006/relationships/theme" Target="/ppt/slideMasters/theme/theme1.xml" Id="R8dd15fa1032a41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bd34fcf72a43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f2ae39abf6473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ae8e44c15245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3ca81fc2704e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de818d155844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987a96c9bd46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615d84ba00408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990d43a4ff49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PESOM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PESOM INVEST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−20 427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446 011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2 471 050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2 501 050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EVENSEN PER HÅVARD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Gamleveien 3C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3218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phe@okonomistyring.no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914 744 113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