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510b15d26c70481e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d4be873f95c148bb"/>
  </p:sldMasterIdLst>
  <p:sldIdLst>
    <p:sldId xmlns:r="http://schemas.openxmlformats.org/officeDocument/2006/relationships" id="256" r:id="Rb7baafcccd4d4347"/>
    <p:sldId xmlns:r="http://schemas.openxmlformats.org/officeDocument/2006/relationships" id="257" r:id="Rbf1df7305951446c"/>
    <p:sldId xmlns:r="http://schemas.openxmlformats.org/officeDocument/2006/relationships" id="258" r:id="Rbffb5e1d58914ae0"/>
    <p:sldId xmlns:r="http://schemas.openxmlformats.org/officeDocument/2006/relationships" id="259" r:id="R10de715f3b6641c1"/>
    <p:sldId xmlns:r="http://schemas.openxmlformats.org/officeDocument/2006/relationships" id="260" r:id="Re779fe1c90c2422b"/>
    <p:sldId xmlns:r="http://schemas.openxmlformats.org/officeDocument/2006/relationships" id="261" r:id="R1d4d28d6ebce4ece"/>
    <p:sldId xmlns:r="http://schemas.openxmlformats.org/officeDocument/2006/relationships" id="262" r:id="Rb91d343fad554786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4be873f95c148bb" /><Relationship Type="http://schemas.openxmlformats.org/officeDocument/2006/relationships/slide" Target="/ppt/slides/slide1.xml" Id="Rb7baafcccd4d4347" /><Relationship Type="http://schemas.openxmlformats.org/officeDocument/2006/relationships/slide" Target="/ppt/slides/slide2.xml" Id="Rbf1df7305951446c" /><Relationship Type="http://schemas.openxmlformats.org/officeDocument/2006/relationships/slide" Target="/ppt/slides/slide3.xml" Id="Rbffb5e1d58914ae0" /><Relationship Type="http://schemas.openxmlformats.org/officeDocument/2006/relationships/slide" Target="/ppt/slides/slide4.xml" Id="R10de715f3b6641c1" /><Relationship Type="http://schemas.openxmlformats.org/officeDocument/2006/relationships/slide" Target="/ppt/slides/slide5.xml" Id="Re779fe1c90c2422b" /><Relationship Type="http://schemas.openxmlformats.org/officeDocument/2006/relationships/slide" Target="/ppt/slides/slide6.xml" Id="R1d4d28d6ebce4ece" /><Relationship Type="http://schemas.openxmlformats.org/officeDocument/2006/relationships/slide" Target="/ppt/slides/slide7.xml" Id="Rb91d343fad554786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f4621d824e64e8c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3ac75bf264f436d" /><Relationship Type="http://schemas.openxmlformats.org/officeDocument/2006/relationships/theme" Target="/ppt/slideMasters/theme/theme1.xml" Id="Rabbdb56444cb4f69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73ac75bf264f436d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7ce049a876c40af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2e41b221f7745e2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7ea59c135154758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46cefe0bf594c01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ac8404ba4f140ec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41463b2e60c4d2c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86c0c57addf4224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PESOM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PESOM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PESOM INVEST AS ble etablert [år] og holder til i Sandefjord.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PESOM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PESOM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PESOM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−20 427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446 011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2 471 050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2 501 050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PESOM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EVENSEN PER HÅVARD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PESOM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Gamleveien 3C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3218 Sandefjord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phe@okonomistyring.no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914 744 113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PESOM INVEST AS</a:t>
            </a:r>
          </a:p>
        </p:txBody>
      </p:sp>
    </p:spTree>
  </p:cSld>
  <p:clrMapOvr>
    <a:masterClrMapping xmlns:a="http://schemas.openxmlformats.org/drawingml/2006/main"/>
  </p:clrMapOvr>
</p:sld>
</file>