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6e803da947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13ec963df4d1d"/>
  </p:sldMasterIdLst>
  <p:sldIdLst>
    <p:sldId xmlns:r="http://schemas.openxmlformats.org/officeDocument/2006/relationships" id="256" r:id="Rbd6cbb443ee04721"/>
    <p:sldId xmlns:r="http://schemas.openxmlformats.org/officeDocument/2006/relationships" id="257" r:id="Rfde09b642bb14048"/>
    <p:sldId xmlns:r="http://schemas.openxmlformats.org/officeDocument/2006/relationships" id="258" r:id="R009839bd98e748e8"/>
    <p:sldId xmlns:r="http://schemas.openxmlformats.org/officeDocument/2006/relationships" id="259" r:id="Rb79e93a23f554546"/>
    <p:sldId xmlns:r="http://schemas.openxmlformats.org/officeDocument/2006/relationships" id="260" r:id="R9207578e6c5c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13ec963df4d1d" /><Relationship Type="http://schemas.openxmlformats.org/officeDocument/2006/relationships/slide" Target="/ppt/slides/slide1.xml" Id="Rbd6cbb443ee04721" /><Relationship Type="http://schemas.openxmlformats.org/officeDocument/2006/relationships/slide" Target="/ppt/slides/slide2.xml" Id="Rfde09b642bb14048" /><Relationship Type="http://schemas.openxmlformats.org/officeDocument/2006/relationships/slide" Target="/ppt/slides/slide3.xml" Id="R009839bd98e748e8" /><Relationship Type="http://schemas.openxmlformats.org/officeDocument/2006/relationships/slide" Target="/ppt/slides/slide4.xml" Id="Rb79e93a23f554546" /><Relationship Type="http://schemas.openxmlformats.org/officeDocument/2006/relationships/slide" Target="/ppt/slides/slide5.xml" Id="R9207578e6c5c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35fe7c6fb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4d4c4e97b409b" /><Relationship Type="http://schemas.openxmlformats.org/officeDocument/2006/relationships/theme" Target="/ppt/slideMasters/theme/theme1.xml" Id="R5f03df7e01f9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4d4c4e97b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8ea402c5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6506debd148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5e5d657842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cbf36121249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45673a1f2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