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c9ad2f54a47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5ebb11edf4d1c"/>
  </p:sldMasterIdLst>
  <p:sldIdLst>
    <p:sldId xmlns:r="http://schemas.openxmlformats.org/officeDocument/2006/relationships" id="256" r:id="Rbcffe98690cd4b39"/>
    <p:sldId xmlns:r="http://schemas.openxmlformats.org/officeDocument/2006/relationships" id="257" r:id="R263d54b8584a43db"/>
    <p:sldId xmlns:r="http://schemas.openxmlformats.org/officeDocument/2006/relationships" id="258" r:id="Rb2d8f6df5f42438e"/>
    <p:sldId xmlns:r="http://schemas.openxmlformats.org/officeDocument/2006/relationships" id="259" r:id="R283a9a53a0194a2f"/>
    <p:sldId xmlns:r="http://schemas.openxmlformats.org/officeDocument/2006/relationships" id="260" r:id="R247169fac8aa4d7e"/>
    <p:sldId xmlns:r="http://schemas.openxmlformats.org/officeDocument/2006/relationships" id="261" r:id="R20a933228593466b"/>
    <p:sldId xmlns:r="http://schemas.openxmlformats.org/officeDocument/2006/relationships" id="262" r:id="Re2c4870743b7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5ebb11edf4d1c" /><Relationship Type="http://schemas.openxmlformats.org/officeDocument/2006/relationships/slide" Target="/ppt/slides/slide1.xml" Id="Rbcffe98690cd4b39" /><Relationship Type="http://schemas.openxmlformats.org/officeDocument/2006/relationships/slide" Target="/ppt/slides/slide2.xml" Id="R263d54b8584a43db" /><Relationship Type="http://schemas.openxmlformats.org/officeDocument/2006/relationships/slide" Target="/ppt/slides/slide3.xml" Id="Rb2d8f6df5f42438e" /><Relationship Type="http://schemas.openxmlformats.org/officeDocument/2006/relationships/slide" Target="/ppt/slides/slide4.xml" Id="R283a9a53a0194a2f" /><Relationship Type="http://schemas.openxmlformats.org/officeDocument/2006/relationships/slide" Target="/ppt/slides/slide5.xml" Id="R247169fac8aa4d7e" /><Relationship Type="http://schemas.openxmlformats.org/officeDocument/2006/relationships/slide" Target="/ppt/slides/slide6.xml" Id="R20a933228593466b" /><Relationship Type="http://schemas.openxmlformats.org/officeDocument/2006/relationships/slide" Target="/ppt/slides/slide7.xml" Id="Re2c4870743b7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521a2fc87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7368c1fd14849" /><Relationship Type="http://schemas.openxmlformats.org/officeDocument/2006/relationships/theme" Target="/ppt/slideMasters/theme/theme1.xml" Id="R9f6b0cbe4edc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7368c1fd1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f5c69b6ec44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4c5ebe0b947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325b92912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cc686d04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3071b36d9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3cbd2ac90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04bddabc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ABELSEN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TØMRERSERVICE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4 611 671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1 453 729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ØYSTEIN OPDAL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oystein.abelsen@online.no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914 765 730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TØMRERSERVICE AS</a:t>
            </a:r>
          </a:p>
        </p:txBody>
      </p:sp>
    </p:spTree>
  </p:cSld>
  <p:clrMapOvr>
    <a:masterClrMapping xmlns:a="http://schemas.openxmlformats.org/drawingml/2006/main"/>
  </p:clrMapOvr>
</p:sld>
</file>