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32b00a0c9f43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0e35a3cd654743"/>
  </p:sldMasterIdLst>
  <p:sldIdLst>
    <p:sldId xmlns:r="http://schemas.openxmlformats.org/officeDocument/2006/relationships" id="256" r:id="R946d9cc03db3496f"/>
    <p:sldId xmlns:r="http://schemas.openxmlformats.org/officeDocument/2006/relationships" id="257" r:id="R52ce291ad52b4789"/>
    <p:sldId xmlns:r="http://schemas.openxmlformats.org/officeDocument/2006/relationships" id="258" r:id="Rd4b30a3c079543e7"/>
    <p:sldId xmlns:r="http://schemas.openxmlformats.org/officeDocument/2006/relationships" id="259" r:id="Re9667fb491bc4d4b"/>
    <p:sldId xmlns:r="http://schemas.openxmlformats.org/officeDocument/2006/relationships" id="260" r:id="R9c3788f8e3464bd0"/>
    <p:sldId xmlns:r="http://schemas.openxmlformats.org/officeDocument/2006/relationships" id="261" r:id="Rfe24a9d71669421a"/>
    <p:sldId xmlns:r="http://schemas.openxmlformats.org/officeDocument/2006/relationships" id="262" r:id="Rb74aa7e44dd647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0e35a3cd654743" /><Relationship Type="http://schemas.openxmlformats.org/officeDocument/2006/relationships/slide" Target="/ppt/slides/slide1.xml" Id="R946d9cc03db3496f" /><Relationship Type="http://schemas.openxmlformats.org/officeDocument/2006/relationships/slide" Target="/ppt/slides/slide2.xml" Id="R52ce291ad52b4789" /><Relationship Type="http://schemas.openxmlformats.org/officeDocument/2006/relationships/slide" Target="/ppt/slides/slide3.xml" Id="Rd4b30a3c079543e7" /><Relationship Type="http://schemas.openxmlformats.org/officeDocument/2006/relationships/slide" Target="/ppt/slides/slide4.xml" Id="Re9667fb491bc4d4b" /><Relationship Type="http://schemas.openxmlformats.org/officeDocument/2006/relationships/slide" Target="/ppt/slides/slide5.xml" Id="R9c3788f8e3464bd0" /><Relationship Type="http://schemas.openxmlformats.org/officeDocument/2006/relationships/slide" Target="/ppt/slides/slide6.xml" Id="Rfe24a9d71669421a" /><Relationship Type="http://schemas.openxmlformats.org/officeDocument/2006/relationships/slide" Target="/ppt/slides/slide7.xml" Id="Rb74aa7e44dd647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6438ee95f846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322f08bb32469e" /><Relationship Type="http://schemas.openxmlformats.org/officeDocument/2006/relationships/theme" Target="/ppt/slideMasters/theme/theme1.xml" Id="R93e2afe38b004c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322f08bb3246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1385fd917f48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6912a507b54b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1cdbb1a59847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02c453f1f24b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455457acbb4c6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f242bd4b604ce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98ae03f2a84d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Kamgarn Industri A/S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Kamgarn Industri A/S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Kamgarn Industri A/S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Kamgarn Industri A/S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Kamgarn Industri A/S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Kamgarn Industri A/S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539 247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−1 757 210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−6 037 310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−5 797 310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137 503 313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Kamgarn Industri A/S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CAMPUS SINSEN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Kamgarn Industri A/S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Bolette brygge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914 780 608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Kamgarn Industri A/S</a:t>
            </a:r>
          </a:p>
        </p:txBody>
      </p:sp>
    </p:spTree>
  </p:cSld>
  <p:clrMapOvr>
    <a:masterClrMapping xmlns:a="http://schemas.openxmlformats.org/drawingml/2006/main"/>
  </p:clrMapOvr>
</p:sld>
</file>