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1862382a0d43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972588375346ec"/>
  </p:sldMasterIdLst>
  <p:sldIdLst>
    <p:sldId xmlns:r="http://schemas.openxmlformats.org/officeDocument/2006/relationships" id="256" r:id="R569a47ddc8ad4856"/>
    <p:sldId xmlns:r="http://schemas.openxmlformats.org/officeDocument/2006/relationships" id="257" r:id="R53a28049e57347f3"/>
    <p:sldId xmlns:r="http://schemas.openxmlformats.org/officeDocument/2006/relationships" id="258" r:id="Re808b0b388584a79"/>
    <p:sldId xmlns:r="http://schemas.openxmlformats.org/officeDocument/2006/relationships" id="259" r:id="R71829f6ae7d34f5c"/>
    <p:sldId xmlns:r="http://schemas.openxmlformats.org/officeDocument/2006/relationships" id="260" r:id="Rbaa9b12a9c674804"/>
    <p:sldId xmlns:r="http://schemas.openxmlformats.org/officeDocument/2006/relationships" id="261" r:id="Rd2755e7aa68941a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972588375346ec" /><Relationship Type="http://schemas.openxmlformats.org/officeDocument/2006/relationships/slide" Target="/ppt/slides/slide1.xml" Id="R569a47ddc8ad4856" /><Relationship Type="http://schemas.openxmlformats.org/officeDocument/2006/relationships/slide" Target="/ppt/slides/slide2.xml" Id="R53a28049e57347f3" /><Relationship Type="http://schemas.openxmlformats.org/officeDocument/2006/relationships/slide" Target="/ppt/slides/slide3.xml" Id="Re808b0b388584a79" /><Relationship Type="http://schemas.openxmlformats.org/officeDocument/2006/relationships/slide" Target="/ppt/slides/slide4.xml" Id="R71829f6ae7d34f5c" /><Relationship Type="http://schemas.openxmlformats.org/officeDocument/2006/relationships/slide" Target="/ppt/slides/slide5.xml" Id="Rbaa9b12a9c674804" /><Relationship Type="http://schemas.openxmlformats.org/officeDocument/2006/relationships/slide" Target="/ppt/slides/slide6.xml" Id="Rd2755e7aa68941a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b4c0f5787043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54d9f81734b7f" /><Relationship Type="http://schemas.openxmlformats.org/officeDocument/2006/relationships/theme" Target="/ppt/slideMasters/theme/theme1.xml" Id="R8d4ef8591aa24b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a54d9f81734b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62920a1f4d47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e3bad6e4a4a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ba5058cb441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ec7d42cd0d4a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149ced6f847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019da2db1541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JAKOBSEN REGNSKAP ARS.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JAKOBSEN REGNSKAP ARS. DA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3 756 046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548 957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648 371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1 759 457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2 318 096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Stokkavei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4023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rolf@jakobsenregnskap.no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914 830 613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JAKOBSEN REGNSKAP ARS. DA</a:t>
            </a:r>
          </a:p>
        </p:txBody>
      </p:sp>
    </p:spTree>
  </p:cSld>
  <p:clrMapOvr>
    <a:masterClrMapping xmlns:a="http://schemas.openxmlformats.org/drawingml/2006/main"/>
  </p:clrMapOvr>
</p:sld>
</file>