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ff9133c84d40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0559e8a95c4093"/>
  </p:sldMasterIdLst>
  <p:sldIdLst>
    <p:sldId xmlns:r="http://schemas.openxmlformats.org/officeDocument/2006/relationships" id="256" r:id="R04154e13aaeb4465"/>
    <p:sldId xmlns:r="http://schemas.openxmlformats.org/officeDocument/2006/relationships" id="257" r:id="Rec3010ade5c64862"/>
    <p:sldId xmlns:r="http://schemas.openxmlformats.org/officeDocument/2006/relationships" id="258" r:id="R10ef218b6133433c"/>
    <p:sldId xmlns:r="http://schemas.openxmlformats.org/officeDocument/2006/relationships" id="259" r:id="R0c3494a071a84383"/>
    <p:sldId xmlns:r="http://schemas.openxmlformats.org/officeDocument/2006/relationships" id="260" r:id="Rb78830ecb37247da"/>
    <p:sldId xmlns:r="http://schemas.openxmlformats.org/officeDocument/2006/relationships" id="261" r:id="R79986dea5f864c06"/>
    <p:sldId xmlns:r="http://schemas.openxmlformats.org/officeDocument/2006/relationships" id="262" r:id="R88d5d9390cd04e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0559e8a95c4093" /><Relationship Type="http://schemas.openxmlformats.org/officeDocument/2006/relationships/slide" Target="/ppt/slides/slide1.xml" Id="R04154e13aaeb4465" /><Relationship Type="http://schemas.openxmlformats.org/officeDocument/2006/relationships/slide" Target="/ppt/slides/slide2.xml" Id="Rec3010ade5c64862" /><Relationship Type="http://schemas.openxmlformats.org/officeDocument/2006/relationships/slide" Target="/ppt/slides/slide3.xml" Id="R10ef218b6133433c" /><Relationship Type="http://schemas.openxmlformats.org/officeDocument/2006/relationships/slide" Target="/ppt/slides/slide4.xml" Id="R0c3494a071a84383" /><Relationship Type="http://schemas.openxmlformats.org/officeDocument/2006/relationships/slide" Target="/ppt/slides/slide5.xml" Id="Rb78830ecb37247da" /><Relationship Type="http://schemas.openxmlformats.org/officeDocument/2006/relationships/slide" Target="/ppt/slides/slide6.xml" Id="R79986dea5f864c06" /><Relationship Type="http://schemas.openxmlformats.org/officeDocument/2006/relationships/slide" Target="/ppt/slides/slide7.xml" Id="R88d5d9390cd04e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87015dfdc4a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6521588eb4cc1" /><Relationship Type="http://schemas.openxmlformats.org/officeDocument/2006/relationships/theme" Target="/ppt/slideMasters/theme/theme1.xml" Id="Rff385ff6bee04b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d6521588eb4c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a994e9c804e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58b99c0b346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563561cf944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1748fb62048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b30f2018b43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504f2230245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61bb4e7a347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ANLEGG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4 309 412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2 932 893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BERNT HÅKON TVEIT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bernttveitlie@hotmail.com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914 831 784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