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10ce2c4e1a4a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3f22221ae84c28"/>
  </p:sldMasterIdLst>
  <p:sldIdLst>
    <p:sldId xmlns:r="http://schemas.openxmlformats.org/officeDocument/2006/relationships" id="256" r:id="R0490d98712414bdc"/>
    <p:sldId xmlns:r="http://schemas.openxmlformats.org/officeDocument/2006/relationships" id="257" r:id="R3d94df550c4547d9"/>
    <p:sldId xmlns:r="http://schemas.openxmlformats.org/officeDocument/2006/relationships" id="258" r:id="Rbca2c3972ec94bac"/>
    <p:sldId xmlns:r="http://schemas.openxmlformats.org/officeDocument/2006/relationships" id="259" r:id="Re2bbed42532b4280"/>
    <p:sldId xmlns:r="http://schemas.openxmlformats.org/officeDocument/2006/relationships" id="260" r:id="Rd5ea56db623049cf"/>
    <p:sldId xmlns:r="http://schemas.openxmlformats.org/officeDocument/2006/relationships" id="261" r:id="R796b6b69591b46c1"/>
    <p:sldId xmlns:r="http://schemas.openxmlformats.org/officeDocument/2006/relationships" id="262" r:id="R33e23dad41dc46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f22221ae84c28" /><Relationship Type="http://schemas.openxmlformats.org/officeDocument/2006/relationships/slide" Target="/ppt/slides/slide1.xml" Id="R0490d98712414bdc" /><Relationship Type="http://schemas.openxmlformats.org/officeDocument/2006/relationships/slide" Target="/ppt/slides/slide2.xml" Id="R3d94df550c4547d9" /><Relationship Type="http://schemas.openxmlformats.org/officeDocument/2006/relationships/slide" Target="/ppt/slides/slide3.xml" Id="Rbca2c3972ec94bac" /><Relationship Type="http://schemas.openxmlformats.org/officeDocument/2006/relationships/slide" Target="/ppt/slides/slide4.xml" Id="Re2bbed42532b4280" /><Relationship Type="http://schemas.openxmlformats.org/officeDocument/2006/relationships/slide" Target="/ppt/slides/slide5.xml" Id="Rd5ea56db623049cf" /><Relationship Type="http://schemas.openxmlformats.org/officeDocument/2006/relationships/slide" Target="/ppt/slides/slide6.xml" Id="R796b6b69591b46c1" /><Relationship Type="http://schemas.openxmlformats.org/officeDocument/2006/relationships/slide" Target="/ppt/slides/slide7.xml" Id="R33e23dad41dc46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04085c87cc4f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f024fec41474e" /><Relationship Type="http://schemas.openxmlformats.org/officeDocument/2006/relationships/theme" Target="/ppt/slideMasters/theme/theme1.xml" Id="Rf7b810b4cded44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f024fec4147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e7d9419ac48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2f8b028b740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86a28b23e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6df14817747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1bac4c4e747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e5b28cc8644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3e87d8232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GEX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GEX CAPITAL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4 366 316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18 990 378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19 075 305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ERICSON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Granfaret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914 918 413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