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aebc5e75234a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e3b4aeecbd4ebb"/>
  </p:sldMasterIdLst>
  <p:sldIdLst>
    <p:sldId xmlns:r="http://schemas.openxmlformats.org/officeDocument/2006/relationships" id="256" r:id="R31c0ad8863864f4a"/>
    <p:sldId xmlns:r="http://schemas.openxmlformats.org/officeDocument/2006/relationships" id="257" r:id="R09b5521c237a484a"/>
    <p:sldId xmlns:r="http://schemas.openxmlformats.org/officeDocument/2006/relationships" id="258" r:id="R891a72178c964e53"/>
    <p:sldId xmlns:r="http://schemas.openxmlformats.org/officeDocument/2006/relationships" id="259" r:id="Rf2fc247d2f04401f"/>
    <p:sldId xmlns:r="http://schemas.openxmlformats.org/officeDocument/2006/relationships" id="260" r:id="R99b0ff192b374913"/>
    <p:sldId xmlns:r="http://schemas.openxmlformats.org/officeDocument/2006/relationships" id="261" r:id="R94621908c54149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e3b4aeecbd4ebb" /><Relationship Type="http://schemas.openxmlformats.org/officeDocument/2006/relationships/slide" Target="/ppt/slides/slide1.xml" Id="R31c0ad8863864f4a" /><Relationship Type="http://schemas.openxmlformats.org/officeDocument/2006/relationships/slide" Target="/ppt/slides/slide2.xml" Id="R09b5521c237a484a" /><Relationship Type="http://schemas.openxmlformats.org/officeDocument/2006/relationships/slide" Target="/ppt/slides/slide3.xml" Id="R891a72178c964e53" /><Relationship Type="http://schemas.openxmlformats.org/officeDocument/2006/relationships/slide" Target="/ppt/slides/slide4.xml" Id="Rf2fc247d2f04401f" /><Relationship Type="http://schemas.openxmlformats.org/officeDocument/2006/relationships/slide" Target="/ppt/slides/slide5.xml" Id="R99b0ff192b374913" /><Relationship Type="http://schemas.openxmlformats.org/officeDocument/2006/relationships/slide" Target="/ppt/slides/slide6.xml" Id="R94621908c54149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ba85b0bfc34d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adc84511f4443" /><Relationship Type="http://schemas.openxmlformats.org/officeDocument/2006/relationships/theme" Target="/ppt/slideMasters/theme/theme1.xml" Id="R99af0917d2a243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2adc84511f44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0d4cf576749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a894cd32849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7d64a0be446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376a6880149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deb501cfc44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ef6e186a543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2 062 630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2 138 032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2 172 103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915 031 439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