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fb9bbc029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901d3417940e5"/>
  </p:sldMasterIdLst>
  <p:sldIdLst>
    <p:sldId xmlns:r="http://schemas.openxmlformats.org/officeDocument/2006/relationships" id="256" r:id="Rbd30746d1b2c4e08"/>
    <p:sldId xmlns:r="http://schemas.openxmlformats.org/officeDocument/2006/relationships" id="257" r:id="R5829cbc3dd724d38"/>
    <p:sldId xmlns:r="http://schemas.openxmlformats.org/officeDocument/2006/relationships" id="258" r:id="Rc3f646ecc13e4e6c"/>
    <p:sldId xmlns:r="http://schemas.openxmlformats.org/officeDocument/2006/relationships" id="259" r:id="R3f94135c174b4217"/>
    <p:sldId xmlns:r="http://schemas.openxmlformats.org/officeDocument/2006/relationships" id="260" r:id="Rb12fcca903184400"/>
    <p:sldId xmlns:r="http://schemas.openxmlformats.org/officeDocument/2006/relationships" id="261" r:id="R7d5952ae46314f69"/>
    <p:sldId xmlns:r="http://schemas.openxmlformats.org/officeDocument/2006/relationships" id="262" r:id="Rc25f9afbbbd44d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901d3417940e5" /><Relationship Type="http://schemas.openxmlformats.org/officeDocument/2006/relationships/slide" Target="/ppt/slides/slide1.xml" Id="Rbd30746d1b2c4e08" /><Relationship Type="http://schemas.openxmlformats.org/officeDocument/2006/relationships/slide" Target="/ppt/slides/slide2.xml" Id="R5829cbc3dd724d38" /><Relationship Type="http://schemas.openxmlformats.org/officeDocument/2006/relationships/slide" Target="/ppt/slides/slide3.xml" Id="Rc3f646ecc13e4e6c" /><Relationship Type="http://schemas.openxmlformats.org/officeDocument/2006/relationships/slide" Target="/ppt/slides/slide4.xml" Id="R3f94135c174b4217" /><Relationship Type="http://schemas.openxmlformats.org/officeDocument/2006/relationships/slide" Target="/ppt/slides/slide5.xml" Id="Rb12fcca903184400" /><Relationship Type="http://schemas.openxmlformats.org/officeDocument/2006/relationships/slide" Target="/ppt/slides/slide6.xml" Id="R7d5952ae46314f69" /><Relationship Type="http://schemas.openxmlformats.org/officeDocument/2006/relationships/slide" Target="/ppt/slides/slide7.xml" Id="Rc25f9afbbbd44d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54034dbe4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787145e374943" /><Relationship Type="http://schemas.openxmlformats.org/officeDocument/2006/relationships/theme" Target="/ppt/slideMasters/theme/theme1.xml" Id="R2970921518fa42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787145e3749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6446208c84b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0a74c22ae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9051f9301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ac2895165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be261828f46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e69e2bc7640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f476b03a6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−21 136 235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171 674 676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671 231 448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