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c9634296ee45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0b1afb56d043ad"/>
  </p:sldMasterIdLst>
  <p:sldIdLst>
    <p:sldId xmlns:r="http://schemas.openxmlformats.org/officeDocument/2006/relationships" id="256" r:id="R9206e277873f4772"/>
    <p:sldId xmlns:r="http://schemas.openxmlformats.org/officeDocument/2006/relationships" id="257" r:id="R4bee00fef6a946d4"/>
    <p:sldId xmlns:r="http://schemas.openxmlformats.org/officeDocument/2006/relationships" id="258" r:id="R6fb7d6fea50047a2"/>
    <p:sldId xmlns:r="http://schemas.openxmlformats.org/officeDocument/2006/relationships" id="259" r:id="Re05fecc524f448b2"/>
    <p:sldId xmlns:r="http://schemas.openxmlformats.org/officeDocument/2006/relationships" id="260" r:id="Ref7738d9dd6b46cb"/>
    <p:sldId xmlns:r="http://schemas.openxmlformats.org/officeDocument/2006/relationships" id="261" r:id="R0afb3ba26f6f423c"/>
    <p:sldId xmlns:r="http://schemas.openxmlformats.org/officeDocument/2006/relationships" id="262" r:id="R6b100e3d58cf43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0b1afb56d043ad" /><Relationship Type="http://schemas.openxmlformats.org/officeDocument/2006/relationships/slide" Target="/ppt/slides/slide1.xml" Id="R9206e277873f4772" /><Relationship Type="http://schemas.openxmlformats.org/officeDocument/2006/relationships/slide" Target="/ppt/slides/slide2.xml" Id="R4bee00fef6a946d4" /><Relationship Type="http://schemas.openxmlformats.org/officeDocument/2006/relationships/slide" Target="/ppt/slides/slide3.xml" Id="R6fb7d6fea50047a2" /><Relationship Type="http://schemas.openxmlformats.org/officeDocument/2006/relationships/slide" Target="/ppt/slides/slide4.xml" Id="Re05fecc524f448b2" /><Relationship Type="http://schemas.openxmlformats.org/officeDocument/2006/relationships/slide" Target="/ppt/slides/slide5.xml" Id="Ref7738d9dd6b46cb" /><Relationship Type="http://schemas.openxmlformats.org/officeDocument/2006/relationships/slide" Target="/ppt/slides/slide6.xml" Id="R0afb3ba26f6f423c" /><Relationship Type="http://schemas.openxmlformats.org/officeDocument/2006/relationships/slide" Target="/ppt/slides/slide7.xml" Id="R6b100e3d58cf43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637a27a70143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7478759704a3f" /><Relationship Type="http://schemas.openxmlformats.org/officeDocument/2006/relationships/theme" Target="/ppt/slideMasters/theme/theme1.xml" Id="R91820ad831a14a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9c7478759704a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643b47903d44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02800143fa46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5989e62d64a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38cfe2a7e49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02ed7ac1f04f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85937e99a42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6e412ec7a4d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ENCON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ENCON AS ble etablert [år] og holder til i Voss.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237 149 045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−6 842 670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−5 420 439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24 537 347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62 162 951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DLVRY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Dalsmoen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5709 Voss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915 040 608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ENCON AS</a:t>
            </a:r>
          </a:p>
        </p:txBody>
      </p:sp>
    </p:spTree>
  </p:cSld>
  <p:clrMapOvr>
    <a:masterClrMapping xmlns:a="http://schemas.openxmlformats.org/drawingml/2006/main"/>
  </p:clrMapOvr>
</p:sld>
</file>